
<file path=[Content_Types].xml><?xml version="1.0" encoding="utf-8"?>
<Types xmlns="http://schemas.openxmlformats.org/package/2006/content-types">
  <Default ContentType="image/jpeg" Extension="jpg"/>
  <Default ContentType="application/xml" Extension="xml"/>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6.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strictFirstAndLastChars="0" saveSubsetFonts="1">
  <p:sldMasterIdLst>
    <p:sldMasterId id="2147483654"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Lst>
  <p:sldSz cy="5143500" cx="9144000"/>
  <p:notesSz cx="6858000" cy="9144000"/>
  <p:defaultText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tableStyles.xml><?xml version="1.0" encoding="utf-8"?>
<a:tblStyleLst xmlns:a="http://schemas.openxmlformats.org/drawingml/2006/main" xmlns:r="http://schemas.openxmlformats.org/officeDocument/2006/relationships" def="{90651C3A-4460-11DB-9652-00E08161165F}"/>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11" Type="http://schemas.openxmlformats.org/officeDocument/2006/relationships/slide" Target="slides/slide6.xml"/><Relationship Id="rId22" Type="http://schemas.openxmlformats.org/officeDocument/2006/relationships/slide" Target="slides/slide17.xml"/><Relationship Id="rId10" Type="http://schemas.openxmlformats.org/officeDocument/2006/relationships/slide" Target="slides/slide5.xml"/><Relationship Id="rId21" Type="http://schemas.openxmlformats.org/officeDocument/2006/relationships/slide" Target="slides/slide16.xml"/><Relationship Id="rId13" Type="http://schemas.openxmlformats.org/officeDocument/2006/relationships/slide" Target="slides/slide8.xml"/><Relationship Id="rId24" Type="http://schemas.openxmlformats.org/officeDocument/2006/relationships/slide" Target="slides/slide19.xml"/><Relationship Id="rId12" Type="http://schemas.openxmlformats.org/officeDocument/2006/relationships/slide" Target="slides/slide7.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slide" Target="slides/slide14.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 name="Shape 1"/>
        <p:cNvGrpSpPr/>
        <p:nvPr/>
      </p:nvGrpSpPr>
      <p:grpSpPr>
        <a:xfrm>
          <a:off x="0" y="0"/>
          <a:ext cx="0" cy="0"/>
          <a:chOff x="0" y="0"/>
          <a:chExt cx="0" cy="0"/>
        </a:xfrm>
      </p:grpSpPr>
      <p:sp>
        <p:nvSpPr>
          <p:cNvPr id="2" name="Shape 2"/>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3" name="Shape 3"/>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a:spcBef>
                <a:spcPts val="0"/>
              </a:spcBef>
              <a:defRPr sz="1100"/>
            </a:lvl1pPr>
            <a:lvl2pPr>
              <a:spcBef>
                <a:spcPts val="0"/>
              </a:spcBef>
              <a:defRPr sz="1100"/>
            </a:lvl2pPr>
            <a:lvl3pPr>
              <a:spcBef>
                <a:spcPts val="0"/>
              </a:spcBef>
              <a:defRPr sz="1100"/>
            </a:lvl3pPr>
            <a:lvl4pPr>
              <a:spcBef>
                <a:spcPts val="0"/>
              </a:spcBef>
              <a:defRPr sz="1100"/>
            </a:lvl4pPr>
            <a:lvl5pPr>
              <a:spcBef>
                <a:spcPts val="0"/>
              </a:spcBef>
              <a:defRPr sz="1100"/>
            </a:lvl5pPr>
            <a:lvl6pPr>
              <a:spcBef>
                <a:spcPts val="0"/>
              </a:spcBef>
              <a:defRPr sz="1100"/>
            </a:lvl6pPr>
            <a:lvl7pPr>
              <a:spcBef>
                <a:spcPts val="0"/>
              </a:spcBef>
              <a:defRPr sz="1100"/>
            </a:lvl7pPr>
            <a:lvl8pPr>
              <a:spcBef>
                <a:spcPts val="0"/>
              </a:spcBef>
              <a:defRPr sz="1100"/>
            </a:lvl8pPr>
            <a:lvl9pPr>
              <a:spcBef>
                <a:spcPts val="0"/>
              </a:spcBef>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8" name="Shape 68"/>
        <p:cNvGrpSpPr/>
        <p:nvPr/>
      </p:nvGrpSpPr>
      <p:grpSpPr>
        <a:xfrm>
          <a:off x="0" y="0"/>
          <a:ext cx="0" cy="0"/>
          <a:chOff x="0" y="0"/>
          <a:chExt cx="0" cy="0"/>
        </a:xfrm>
      </p:grpSpPr>
      <p:sp>
        <p:nvSpPr>
          <p:cNvPr id="69" name="Shape 6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70" name="Shape 70"/>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8" name="Shape 118"/>
        <p:cNvGrpSpPr/>
        <p:nvPr/>
      </p:nvGrpSpPr>
      <p:grpSpPr>
        <a:xfrm>
          <a:off x="0" y="0"/>
          <a:ext cx="0" cy="0"/>
          <a:chOff x="0" y="0"/>
          <a:chExt cx="0" cy="0"/>
        </a:xfrm>
      </p:grpSpPr>
      <p:sp>
        <p:nvSpPr>
          <p:cNvPr id="119" name="Shape 11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20" name="Shape 120"/>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6" name="Shape 126"/>
        <p:cNvGrpSpPr/>
        <p:nvPr/>
      </p:nvGrpSpPr>
      <p:grpSpPr>
        <a:xfrm>
          <a:off x="0" y="0"/>
          <a:ext cx="0" cy="0"/>
          <a:chOff x="0" y="0"/>
          <a:chExt cx="0" cy="0"/>
        </a:xfrm>
      </p:grpSpPr>
      <p:sp>
        <p:nvSpPr>
          <p:cNvPr id="127" name="Shape 12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28" name="Shape 128"/>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7" name="Shape 137"/>
        <p:cNvGrpSpPr/>
        <p:nvPr/>
      </p:nvGrpSpPr>
      <p:grpSpPr>
        <a:xfrm>
          <a:off x="0" y="0"/>
          <a:ext cx="0" cy="0"/>
          <a:chOff x="0" y="0"/>
          <a:chExt cx="0" cy="0"/>
        </a:xfrm>
      </p:grpSpPr>
      <p:sp>
        <p:nvSpPr>
          <p:cNvPr id="138" name="Shape 13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39" name="Shape 139"/>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7" name="Shape 147"/>
        <p:cNvGrpSpPr/>
        <p:nvPr/>
      </p:nvGrpSpPr>
      <p:grpSpPr>
        <a:xfrm>
          <a:off x="0" y="0"/>
          <a:ext cx="0" cy="0"/>
          <a:chOff x="0" y="0"/>
          <a:chExt cx="0" cy="0"/>
        </a:xfrm>
      </p:grpSpPr>
      <p:sp>
        <p:nvSpPr>
          <p:cNvPr id="148" name="Shape 14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49" name="Shape 149"/>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8" name="Shape 158"/>
        <p:cNvGrpSpPr/>
        <p:nvPr/>
      </p:nvGrpSpPr>
      <p:grpSpPr>
        <a:xfrm>
          <a:off x="0" y="0"/>
          <a:ext cx="0" cy="0"/>
          <a:chOff x="0" y="0"/>
          <a:chExt cx="0" cy="0"/>
        </a:xfrm>
      </p:grpSpPr>
      <p:sp>
        <p:nvSpPr>
          <p:cNvPr id="159" name="Shape 15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60" name="Shape 160"/>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3" name="Shape 163"/>
        <p:cNvGrpSpPr/>
        <p:nvPr/>
      </p:nvGrpSpPr>
      <p:grpSpPr>
        <a:xfrm>
          <a:off x="0" y="0"/>
          <a:ext cx="0" cy="0"/>
          <a:chOff x="0" y="0"/>
          <a:chExt cx="0" cy="0"/>
        </a:xfrm>
      </p:grpSpPr>
      <p:sp>
        <p:nvSpPr>
          <p:cNvPr id="164" name="Shape 16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65" name="Shape 165"/>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8" name="Shape 168"/>
        <p:cNvGrpSpPr/>
        <p:nvPr/>
      </p:nvGrpSpPr>
      <p:grpSpPr>
        <a:xfrm>
          <a:off x="0" y="0"/>
          <a:ext cx="0" cy="0"/>
          <a:chOff x="0" y="0"/>
          <a:chExt cx="0" cy="0"/>
        </a:xfrm>
      </p:grpSpPr>
      <p:sp>
        <p:nvSpPr>
          <p:cNvPr id="169" name="Shape 16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70" name="Shape 170"/>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3" name="Shape 173"/>
        <p:cNvGrpSpPr/>
        <p:nvPr/>
      </p:nvGrpSpPr>
      <p:grpSpPr>
        <a:xfrm>
          <a:off x="0" y="0"/>
          <a:ext cx="0" cy="0"/>
          <a:chOff x="0" y="0"/>
          <a:chExt cx="0" cy="0"/>
        </a:xfrm>
      </p:grpSpPr>
      <p:sp>
        <p:nvSpPr>
          <p:cNvPr id="174" name="Shape 17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75" name="Shape 175"/>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8" name="Shape 178"/>
        <p:cNvGrpSpPr/>
        <p:nvPr/>
      </p:nvGrpSpPr>
      <p:grpSpPr>
        <a:xfrm>
          <a:off x="0" y="0"/>
          <a:ext cx="0" cy="0"/>
          <a:chOff x="0" y="0"/>
          <a:chExt cx="0" cy="0"/>
        </a:xfrm>
      </p:grpSpPr>
      <p:sp>
        <p:nvSpPr>
          <p:cNvPr id="179" name="Shape 17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80" name="Shape 180"/>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3" name="Shape 183"/>
        <p:cNvGrpSpPr/>
        <p:nvPr/>
      </p:nvGrpSpPr>
      <p:grpSpPr>
        <a:xfrm>
          <a:off x="0" y="0"/>
          <a:ext cx="0" cy="0"/>
          <a:chOff x="0" y="0"/>
          <a:chExt cx="0" cy="0"/>
        </a:xfrm>
      </p:grpSpPr>
      <p:sp>
        <p:nvSpPr>
          <p:cNvPr id="184" name="Shape 18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85" name="Shape 185"/>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4" name="Shape 74"/>
        <p:cNvGrpSpPr/>
        <p:nvPr/>
      </p:nvGrpSpPr>
      <p:grpSpPr>
        <a:xfrm>
          <a:off x="0" y="0"/>
          <a:ext cx="0" cy="0"/>
          <a:chOff x="0" y="0"/>
          <a:chExt cx="0" cy="0"/>
        </a:xfrm>
      </p:grpSpPr>
      <p:sp>
        <p:nvSpPr>
          <p:cNvPr id="75" name="Shape 7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76" name="Shape 76"/>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9" name="Shape 79"/>
        <p:cNvGrpSpPr/>
        <p:nvPr/>
      </p:nvGrpSpPr>
      <p:grpSpPr>
        <a:xfrm>
          <a:off x="0" y="0"/>
          <a:ext cx="0" cy="0"/>
          <a:chOff x="0" y="0"/>
          <a:chExt cx="0" cy="0"/>
        </a:xfrm>
      </p:grpSpPr>
      <p:sp>
        <p:nvSpPr>
          <p:cNvPr id="80" name="Shape 8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81" name="Shape 81"/>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6" name="Shape 86"/>
        <p:cNvGrpSpPr/>
        <p:nvPr/>
      </p:nvGrpSpPr>
      <p:grpSpPr>
        <a:xfrm>
          <a:off x="0" y="0"/>
          <a:ext cx="0" cy="0"/>
          <a:chOff x="0" y="0"/>
          <a:chExt cx="0" cy="0"/>
        </a:xfrm>
      </p:grpSpPr>
      <p:sp>
        <p:nvSpPr>
          <p:cNvPr id="87" name="Shape 8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88" name="Shape 88"/>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1" name="Shape 91"/>
        <p:cNvGrpSpPr/>
        <p:nvPr/>
      </p:nvGrpSpPr>
      <p:grpSpPr>
        <a:xfrm>
          <a:off x="0" y="0"/>
          <a:ext cx="0" cy="0"/>
          <a:chOff x="0" y="0"/>
          <a:chExt cx="0" cy="0"/>
        </a:xfrm>
      </p:grpSpPr>
      <p:sp>
        <p:nvSpPr>
          <p:cNvPr id="92" name="Shape 9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93" name="Shape 93"/>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6" name="Shape 96"/>
        <p:cNvGrpSpPr/>
        <p:nvPr/>
      </p:nvGrpSpPr>
      <p:grpSpPr>
        <a:xfrm>
          <a:off x="0" y="0"/>
          <a:ext cx="0" cy="0"/>
          <a:chOff x="0" y="0"/>
          <a:chExt cx="0" cy="0"/>
        </a:xfrm>
      </p:grpSpPr>
      <p:sp>
        <p:nvSpPr>
          <p:cNvPr id="97" name="Shape 9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98" name="Shape 98"/>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3" name="Shape 103"/>
        <p:cNvGrpSpPr/>
        <p:nvPr/>
      </p:nvGrpSpPr>
      <p:grpSpPr>
        <a:xfrm>
          <a:off x="0" y="0"/>
          <a:ext cx="0" cy="0"/>
          <a:chOff x="0" y="0"/>
          <a:chExt cx="0" cy="0"/>
        </a:xfrm>
      </p:grpSpPr>
      <p:sp>
        <p:nvSpPr>
          <p:cNvPr id="104" name="Shape 10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05" name="Shape 105"/>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8" name="Shape 108"/>
        <p:cNvGrpSpPr/>
        <p:nvPr/>
      </p:nvGrpSpPr>
      <p:grpSpPr>
        <a:xfrm>
          <a:off x="0" y="0"/>
          <a:ext cx="0" cy="0"/>
          <a:chOff x="0" y="0"/>
          <a:chExt cx="0" cy="0"/>
        </a:xfrm>
      </p:grpSpPr>
      <p:sp>
        <p:nvSpPr>
          <p:cNvPr id="109" name="Shape 10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10" name="Shape 110"/>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3" name="Shape 113"/>
        <p:cNvGrpSpPr/>
        <p:nvPr/>
      </p:nvGrpSpPr>
      <p:grpSpPr>
        <a:xfrm>
          <a:off x="0" y="0"/>
          <a:ext cx="0" cy="0"/>
          <a:chOff x="0" y="0"/>
          <a:chExt cx="0" cy="0"/>
        </a:xfrm>
      </p:grpSpPr>
      <p:sp>
        <p:nvSpPr>
          <p:cNvPr id="114" name="Shape 11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15" name="Shape 115"/>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9" name="Shape 9"/>
        <p:cNvGrpSpPr/>
        <p:nvPr/>
      </p:nvGrpSpPr>
      <p:grpSpPr>
        <a:xfrm>
          <a:off x="0" y="0"/>
          <a:ext cx="0" cy="0"/>
          <a:chOff x="0" y="0"/>
          <a:chExt cx="0" cy="0"/>
        </a:xfrm>
      </p:grpSpPr>
      <p:sp>
        <p:nvSpPr>
          <p:cNvPr id="10" name="Shape 10"/>
          <p:cNvSpPr txBox="1"/>
          <p:nvPr>
            <p:ph type="ctrTitle"/>
          </p:nvPr>
        </p:nvSpPr>
        <p:spPr>
          <a:xfrm>
            <a:off x="685800" y="1046558"/>
            <a:ext cx="7772400" cy="1102500"/>
          </a:xfrm>
          <a:prstGeom prst="rect">
            <a:avLst/>
          </a:prstGeom>
        </p:spPr>
        <p:txBody>
          <a:bodyPr anchorCtr="0" anchor="b" bIns="91425" lIns="91425" rIns="91425" tIns="91425"/>
          <a:lstStyle>
            <a:lvl1pPr>
              <a:spcBef>
                <a:spcPts val="0"/>
              </a:spcBef>
              <a:buClr>
                <a:srgbClr val="FFA711"/>
              </a:buClr>
              <a:buSzPct val="100000"/>
              <a:defRPr b="1" sz="4800">
                <a:solidFill>
                  <a:srgbClr val="FFA711"/>
                </a:solidFill>
              </a:defRPr>
            </a:lvl1pPr>
            <a:lvl2pPr>
              <a:spcBef>
                <a:spcPts val="0"/>
              </a:spcBef>
              <a:buClr>
                <a:srgbClr val="FFA711"/>
              </a:buClr>
              <a:buSzPct val="100000"/>
              <a:defRPr b="1" sz="4800">
                <a:solidFill>
                  <a:srgbClr val="FFA711"/>
                </a:solidFill>
              </a:defRPr>
            </a:lvl2pPr>
            <a:lvl3pPr>
              <a:spcBef>
                <a:spcPts val="0"/>
              </a:spcBef>
              <a:buClr>
                <a:srgbClr val="FFA711"/>
              </a:buClr>
              <a:buSzPct val="100000"/>
              <a:defRPr b="1" sz="4800">
                <a:solidFill>
                  <a:srgbClr val="FFA711"/>
                </a:solidFill>
              </a:defRPr>
            </a:lvl3pPr>
            <a:lvl4pPr>
              <a:spcBef>
                <a:spcPts val="0"/>
              </a:spcBef>
              <a:buClr>
                <a:srgbClr val="FFA711"/>
              </a:buClr>
              <a:buSzPct val="100000"/>
              <a:defRPr b="1" sz="4800">
                <a:solidFill>
                  <a:srgbClr val="FFA711"/>
                </a:solidFill>
              </a:defRPr>
            </a:lvl4pPr>
            <a:lvl5pPr>
              <a:spcBef>
                <a:spcPts val="0"/>
              </a:spcBef>
              <a:buClr>
                <a:srgbClr val="FFA711"/>
              </a:buClr>
              <a:buSzPct val="100000"/>
              <a:defRPr b="1" sz="4800">
                <a:solidFill>
                  <a:srgbClr val="FFA711"/>
                </a:solidFill>
              </a:defRPr>
            </a:lvl5pPr>
            <a:lvl6pPr>
              <a:spcBef>
                <a:spcPts val="0"/>
              </a:spcBef>
              <a:buClr>
                <a:srgbClr val="FFA711"/>
              </a:buClr>
              <a:buSzPct val="100000"/>
              <a:defRPr b="1" sz="4800">
                <a:solidFill>
                  <a:srgbClr val="FFA711"/>
                </a:solidFill>
              </a:defRPr>
            </a:lvl6pPr>
            <a:lvl7pPr>
              <a:spcBef>
                <a:spcPts val="0"/>
              </a:spcBef>
              <a:buClr>
                <a:srgbClr val="FFA711"/>
              </a:buClr>
              <a:buSzPct val="100000"/>
              <a:defRPr b="1" sz="4800">
                <a:solidFill>
                  <a:srgbClr val="FFA711"/>
                </a:solidFill>
              </a:defRPr>
            </a:lvl7pPr>
            <a:lvl8pPr>
              <a:spcBef>
                <a:spcPts val="0"/>
              </a:spcBef>
              <a:buClr>
                <a:srgbClr val="FFA711"/>
              </a:buClr>
              <a:buSzPct val="100000"/>
              <a:defRPr b="1" sz="4800">
                <a:solidFill>
                  <a:srgbClr val="FFA711"/>
                </a:solidFill>
              </a:defRPr>
            </a:lvl8pPr>
            <a:lvl9pPr>
              <a:spcBef>
                <a:spcPts val="0"/>
              </a:spcBef>
              <a:buClr>
                <a:srgbClr val="FFA711"/>
              </a:buClr>
              <a:buSzPct val="100000"/>
              <a:defRPr b="1" sz="4800">
                <a:solidFill>
                  <a:srgbClr val="FFA711"/>
                </a:solidFill>
              </a:defRPr>
            </a:lvl9pPr>
          </a:lstStyle>
          <a:p/>
        </p:txBody>
      </p:sp>
      <p:sp>
        <p:nvSpPr>
          <p:cNvPr id="11" name="Shape 11"/>
          <p:cNvSpPr txBox="1"/>
          <p:nvPr>
            <p:ph idx="1" type="subTitle"/>
          </p:nvPr>
        </p:nvSpPr>
        <p:spPr>
          <a:xfrm>
            <a:off x="685800" y="2182817"/>
            <a:ext cx="7772400" cy="838799"/>
          </a:xfrm>
          <a:prstGeom prst="rect">
            <a:avLst/>
          </a:prstGeom>
        </p:spPr>
        <p:txBody>
          <a:bodyPr anchorCtr="0" anchor="t" bIns="91425" lIns="91425" rIns="91425" tIns="91425"/>
          <a:lstStyle>
            <a:lvl1pPr>
              <a:spcBef>
                <a:spcPts val="0"/>
              </a:spcBef>
              <a:buNone/>
              <a:defRPr/>
            </a:lvl1pPr>
            <a:lvl2pPr>
              <a:spcBef>
                <a:spcPts val="0"/>
              </a:spcBef>
              <a:buSzPct val="100000"/>
              <a:buNone/>
              <a:defRPr sz="3200"/>
            </a:lvl2pPr>
            <a:lvl3pPr>
              <a:spcBef>
                <a:spcPts val="0"/>
              </a:spcBef>
              <a:buSzPct val="100000"/>
              <a:buNone/>
              <a:defRPr sz="3200"/>
            </a:lvl3pPr>
            <a:lvl4pPr>
              <a:spcBef>
                <a:spcPts val="0"/>
              </a:spcBef>
              <a:buSzPct val="100000"/>
              <a:buNone/>
              <a:defRPr sz="3200"/>
            </a:lvl4pPr>
            <a:lvl5pPr>
              <a:spcBef>
                <a:spcPts val="0"/>
              </a:spcBef>
              <a:buSzPct val="100000"/>
              <a:buNone/>
              <a:defRPr sz="3200"/>
            </a:lvl5pPr>
            <a:lvl6pPr>
              <a:spcBef>
                <a:spcPts val="0"/>
              </a:spcBef>
              <a:buSzPct val="100000"/>
              <a:buNone/>
              <a:defRPr sz="3200"/>
            </a:lvl6pPr>
            <a:lvl7pPr>
              <a:spcBef>
                <a:spcPts val="0"/>
              </a:spcBef>
              <a:buSzPct val="100000"/>
              <a:buNone/>
              <a:defRPr sz="3200"/>
            </a:lvl7pPr>
            <a:lvl8pPr>
              <a:spcBef>
                <a:spcPts val="0"/>
              </a:spcBef>
              <a:buSzPct val="100000"/>
              <a:buNone/>
              <a:defRPr sz="3200"/>
            </a:lvl8pPr>
            <a:lvl9pPr>
              <a:spcBef>
                <a:spcPts val="0"/>
              </a:spcBef>
              <a:buSzPct val="100000"/>
              <a:buNone/>
              <a:defRPr sz="3200"/>
            </a:lvl9pPr>
          </a:lstStyle>
          <a:p/>
        </p:txBody>
      </p:sp>
      <p:grpSp>
        <p:nvGrpSpPr>
          <p:cNvPr id="12" name="Shape 12"/>
          <p:cNvGrpSpPr/>
          <p:nvPr/>
        </p:nvGrpSpPr>
        <p:grpSpPr>
          <a:xfrm>
            <a:off x="0" y="3461599"/>
            <a:ext cx="9144000" cy="1647971"/>
            <a:chOff x="0" y="3690482"/>
            <a:chExt cx="9144000" cy="850171"/>
          </a:xfrm>
        </p:grpSpPr>
        <p:sp>
          <p:nvSpPr>
            <p:cNvPr id="13" name="Shape 13"/>
            <p:cNvSpPr/>
            <p:nvPr/>
          </p:nvSpPr>
          <p:spPr>
            <a:xfrm>
              <a:off x="0" y="4419321"/>
              <a:ext cx="9144000" cy="72000"/>
            </a:xfrm>
            <a:prstGeom prst="rect">
              <a:avLst/>
            </a:prstGeom>
            <a:solidFill>
              <a:schemeClr val="lt2"/>
            </a:solidFill>
            <a:ln>
              <a:noFill/>
            </a:ln>
          </p:spPr>
          <p:txBody>
            <a:bodyPr anchorCtr="0" anchor="t" bIns="45700" lIns="91425" rIns="91425" tIns="45700">
              <a:noAutofit/>
            </a:bodyPr>
            <a:lstStyle/>
            <a:p>
              <a:pPr>
                <a:spcBef>
                  <a:spcPts val="0"/>
                </a:spcBef>
                <a:buNone/>
              </a:pPr>
              <a:r>
                <a:t/>
              </a:r>
              <a:endParaRPr/>
            </a:p>
          </p:txBody>
        </p:sp>
        <p:sp>
          <p:nvSpPr>
            <p:cNvPr id="14" name="Shape 14"/>
            <p:cNvSpPr/>
            <p:nvPr/>
          </p:nvSpPr>
          <p:spPr>
            <a:xfrm>
              <a:off x="0" y="3774403"/>
              <a:ext cx="9144000" cy="118500"/>
            </a:xfrm>
            <a:prstGeom prst="rect">
              <a:avLst/>
            </a:prstGeom>
            <a:solidFill>
              <a:schemeClr val="accent3"/>
            </a:solidFill>
            <a:ln>
              <a:noFill/>
            </a:ln>
          </p:spPr>
          <p:txBody>
            <a:bodyPr anchorCtr="0" anchor="t" bIns="45700" lIns="91425" rIns="91425" tIns="45700">
              <a:noAutofit/>
            </a:bodyPr>
            <a:lstStyle/>
            <a:p>
              <a:pPr>
                <a:spcBef>
                  <a:spcPts val="0"/>
                </a:spcBef>
                <a:buNone/>
              </a:pPr>
              <a:r>
                <a:t/>
              </a:r>
              <a:endParaRPr/>
            </a:p>
          </p:txBody>
        </p:sp>
        <p:sp>
          <p:nvSpPr>
            <p:cNvPr id="15" name="Shape 15"/>
            <p:cNvSpPr/>
            <p:nvPr/>
          </p:nvSpPr>
          <p:spPr>
            <a:xfrm>
              <a:off x="0" y="3875339"/>
              <a:ext cx="9144000" cy="116699"/>
            </a:xfrm>
            <a:prstGeom prst="rect">
              <a:avLst/>
            </a:prstGeom>
            <a:solidFill>
              <a:schemeClr val="accent4"/>
            </a:solidFill>
            <a:ln>
              <a:noFill/>
            </a:ln>
          </p:spPr>
          <p:txBody>
            <a:bodyPr anchorCtr="0" anchor="t" bIns="45700" lIns="91425" rIns="91425" tIns="45700">
              <a:noAutofit/>
            </a:bodyPr>
            <a:lstStyle/>
            <a:p>
              <a:pPr>
                <a:spcBef>
                  <a:spcPts val="0"/>
                </a:spcBef>
                <a:buNone/>
              </a:pPr>
              <a:r>
                <a:t/>
              </a:r>
              <a:endParaRPr/>
            </a:p>
          </p:txBody>
        </p:sp>
        <p:sp>
          <p:nvSpPr>
            <p:cNvPr id="16" name="Shape 16"/>
            <p:cNvSpPr/>
            <p:nvPr/>
          </p:nvSpPr>
          <p:spPr>
            <a:xfrm>
              <a:off x="0" y="3956051"/>
              <a:ext cx="9144000" cy="182400"/>
            </a:xfrm>
            <a:prstGeom prst="rect">
              <a:avLst/>
            </a:prstGeom>
            <a:solidFill>
              <a:schemeClr val="accent5"/>
            </a:solidFill>
            <a:ln>
              <a:noFill/>
            </a:ln>
          </p:spPr>
          <p:txBody>
            <a:bodyPr anchorCtr="0" anchor="t" bIns="45700" lIns="91425" rIns="91425" tIns="45700">
              <a:noAutofit/>
            </a:bodyPr>
            <a:lstStyle/>
            <a:p>
              <a:pPr>
                <a:spcBef>
                  <a:spcPts val="0"/>
                </a:spcBef>
                <a:buNone/>
              </a:pPr>
              <a:r>
                <a:t/>
              </a:r>
              <a:endParaRPr/>
            </a:p>
          </p:txBody>
        </p:sp>
        <p:sp>
          <p:nvSpPr>
            <p:cNvPr id="17" name="Shape 17"/>
            <p:cNvSpPr/>
            <p:nvPr/>
          </p:nvSpPr>
          <p:spPr>
            <a:xfrm>
              <a:off x="0" y="4186767"/>
              <a:ext cx="9144000" cy="133799"/>
            </a:xfrm>
            <a:prstGeom prst="rect">
              <a:avLst/>
            </a:prstGeom>
            <a:solidFill>
              <a:schemeClr val="accent6"/>
            </a:solidFill>
            <a:ln>
              <a:noFill/>
            </a:ln>
          </p:spPr>
          <p:txBody>
            <a:bodyPr anchorCtr="0" anchor="t" bIns="45700" lIns="91425" rIns="91425" tIns="45700">
              <a:noAutofit/>
            </a:bodyPr>
            <a:lstStyle/>
            <a:p>
              <a:pPr>
                <a:spcBef>
                  <a:spcPts val="0"/>
                </a:spcBef>
                <a:buNone/>
              </a:pPr>
              <a:r>
                <a:t/>
              </a:r>
              <a:endParaRPr/>
            </a:p>
          </p:txBody>
        </p:sp>
        <p:sp>
          <p:nvSpPr>
            <p:cNvPr id="18" name="Shape 18"/>
            <p:cNvSpPr/>
            <p:nvPr/>
          </p:nvSpPr>
          <p:spPr>
            <a:xfrm>
              <a:off x="0" y="4320625"/>
              <a:ext cx="9144000" cy="72000"/>
            </a:xfrm>
            <a:prstGeom prst="rect">
              <a:avLst/>
            </a:prstGeom>
            <a:solidFill>
              <a:schemeClr val="accent1"/>
            </a:solidFill>
            <a:ln>
              <a:noFill/>
            </a:ln>
          </p:spPr>
          <p:txBody>
            <a:bodyPr anchorCtr="0" anchor="t" bIns="45700" lIns="91425" rIns="91425" tIns="45700">
              <a:noAutofit/>
            </a:bodyPr>
            <a:lstStyle/>
            <a:p>
              <a:pPr>
                <a:spcBef>
                  <a:spcPts val="0"/>
                </a:spcBef>
                <a:buNone/>
              </a:pPr>
              <a:r>
                <a:t/>
              </a:r>
              <a:endParaRPr/>
            </a:p>
          </p:txBody>
        </p:sp>
        <p:sp>
          <p:nvSpPr>
            <p:cNvPr id="19" name="Shape 19"/>
            <p:cNvSpPr/>
            <p:nvPr/>
          </p:nvSpPr>
          <p:spPr>
            <a:xfrm>
              <a:off x="0" y="4478853"/>
              <a:ext cx="9144000" cy="61800"/>
            </a:xfrm>
            <a:prstGeom prst="rect">
              <a:avLst/>
            </a:prstGeom>
            <a:solidFill>
              <a:schemeClr val="accent3"/>
            </a:solidFill>
            <a:ln>
              <a:noFill/>
            </a:ln>
          </p:spPr>
          <p:txBody>
            <a:bodyPr anchorCtr="0" anchor="t" bIns="45700" lIns="91425" rIns="91425" tIns="45700">
              <a:noAutofit/>
            </a:bodyPr>
            <a:lstStyle/>
            <a:p>
              <a:pPr>
                <a:spcBef>
                  <a:spcPts val="0"/>
                </a:spcBef>
                <a:buNone/>
              </a:pPr>
              <a:r>
                <a:t/>
              </a:r>
              <a:endParaRPr/>
            </a:p>
          </p:txBody>
        </p:sp>
        <p:sp>
          <p:nvSpPr>
            <p:cNvPr id="20" name="Shape 20"/>
            <p:cNvSpPr/>
            <p:nvPr/>
          </p:nvSpPr>
          <p:spPr>
            <a:xfrm>
              <a:off x="0" y="3690482"/>
              <a:ext cx="9144000" cy="45600"/>
            </a:xfrm>
            <a:prstGeom prst="rect">
              <a:avLst/>
            </a:prstGeom>
            <a:solidFill>
              <a:srgbClr val="FFA711"/>
            </a:solidFill>
            <a:ln>
              <a:noFill/>
            </a:ln>
          </p:spPr>
          <p:txBody>
            <a:bodyPr anchorCtr="0" anchor="t" bIns="45700" lIns="91425" rIns="91425" tIns="45700">
              <a:noAutofit/>
            </a:bodyPr>
            <a:lstStyle/>
            <a:p>
              <a:pPr>
                <a:spcBef>
                  <a:spcPts val="0"/>
                </a:spcBef>
                <a:buNone/>
              </a:pPr>
              <a:r>
                <a:t/>
              </a:r>
              <a:endParaRPr/>
            </a:p>
          </p:txBody>
        </p:sp>
      </p:grpSp>
      <p:sp>
        <p:nvSpPr>
          <p:cNvPr id="21" name="Shape 21"/>
          <p:cNvSpPr txBox="1"/>
          <p:nvPr>
            <p:ph idx="12" type="sldNum"/>
          </p:nvPr>
        </p:nvSpPr>
        <p:spPr>
          <a:xfrm>
            <a:off x="8607475" y="4922273"/>
            <a:ext cx="548699" cy="221100"/>
          </a:xfrm>
          <a:prstGeom prst="rect">
            <a:avLst/>
          </a:prstGeom>
        </p:spPr>
        <p:txBody>
          <a:bodyPr anchorCtr="0" anchor="ctr" bIns="91425" lIns="91425" rIns="91425" tIns="91425">
            <a:noAutofit/>
          </a:bodyPr>
          <a:lstStyle/>
          <a:p>
            <a:pPr>
              <a:spcBef>
                <a:spcPts val="0"/>
              </a:spcBef>
              <a:buNone/>
            </a:pPr>
            <a:fld id="{00000000-1234-1234-1234-123412341234}" type="slidenum">
              <a:rPr lang="es">
                <a:solidFill>
                  <a:schemeClr val="dk2"/>
                </a:solidFill>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
  <p:cSld name="Title and Body">
    <p:spTree>
      <p:nvGrpSpPr>
        <p:cNvPr id="22" name="Shape 22"/>
        <p:cNvGrpSpPr/>
        <p:nvPr/>
      </p:nvGrpSpPr>
      <p:grpSpPr>
        <a:xfrm>
          <a:off x="0" y="0"/>
          <a:ext cx="0" cy="0"/>
          <a:chOff x="0" y="0"/>
          <a:chExt cx="0" cy="0"/>
        </a:xfrm>
      </p:grpSpPr>
      <p:sp>
        <p:nvSpPr>
          <p:cNvPr id="23" name="Shape 23"/>
          <p:cNvSpPr txBox="1"/>
          <p:nvPr>
            <p:ph type="title"/>
          </p:nvPr>
        </p:nvSpPr>
        <p:spPr>
          <a:xfrm>
            <a:off x="457200" y="205978"/>
            <a:ext cx="8229600" cy="857400"/>
          </a:xfrm>
          <a:prstGeom prst="rect">
            <a:avLst/>
          </a:prstGeom>
        </p:spPr>
        <p:txBody>
          <a:bodyPr anchorCtr="0" anchor="ctr" bIns="91425" lIns="91425" rIns="91425" tIns="91425"/>
          <a:lstStyle>
            <a:lvl1pPr>
              <a:spcBef>
                <a:spcPts val="0"/>
              </a:spcBef>
              <a:defRPr>
                <a:solidFill>
                  <a:srgbClr val="FFA711"/>
                </a:solidFill>
              </a:defRPr>
            </a:lvl1pPr>
            <a:lvl2pPr>
              <a:spcBef>
                <a:spcPts val="0"/>
              </a:spcBef>
              <a:defRPr>
                <a:solidFill>
                  <a:srgbClr val="FFA711"/>
                </a:solidFill>
              </a:defRPr>
            </a:lvl2pPr>
            <a:lvl3pPr>
              <a:spcBef>
                <a:spcPts val="0"/>
              </a:spcBef>
              <a:defRPr>
                <a:solidFill>
                  <a:srgbClr val="FFA711"/>
                </a:solidFill>
              </a:defRPr>
            </a:lvl3pPr>
            <a:lvl4pPr>
              <a:spcBef>
                <a:spcPts val="0"/>
              </a:spcBef>
              <a:defRPr>
                <a:solidFill>
                  <a:srgbClr val="FFA711"/>
                </a:solidFill>
              </a:defRPr>
            </a:lvl4pPr>
            <a:lvl5pPr>
              <a:spcBef>
                <a:spcPts val="0"/>
              </a:spcBef>
              <a:defRPr>
                <a:solidFill>
                  <a:srgbClr val="FFA711"/>
                </a:solidFill>
              </a:defRPr>
            </a:lvl5pPr>
            <a:lvl6pPr>
              <a:spcBef>
                <a:spcPts val="0"/>
              </a:spcBef>
              <a:defRPr>
                <a:solidFill>
                  <a:srgbClr val="FFA711"/>
                </a:solidFill>
              </a:defRPr>
            </a:lvl6pPr>
            <a:lvl7pPr>
              <a:spcBef>
                <a:spcPts val="0"/>
              </a:spcBef>
              <a:defRPr>
                <a:solidFill>
                  <a:srgbClr val="FFA711"/>
                </a:solidFill>
              </a:defRPr>
            </a:lvl7pPr>
            <a:lvl8pPr>
              <a:spcBef>
                <a:spcPts val="0"/>
              </a:spcBef>
              <a:defRPr>
                <a:solidFill>
                  <a:srgbClr val="FFA711"/>
                </a:solidFill>
              </a:defRPr>
            </a:lvl8pPr>
            <a:lvl9pPr>
              <a:spcBef>
                <a:spcPts val="0"/>
              </a:spcBef>
              <a:defRPr>
                <a:solidFill>
                  <a:srgbClr val="FFA711"/>
                </a:solidFill>
              </a:defRPr>
            </a:lvl9pPr>
          </a:lstStyle>
          <a:p/>
        </p:txBody>
      </p:sp>
      <p:sp>
        <p:nvSpPr>
          <p:cNvPr id="24" name="Shape 24"/>
          <p:cNvSpPr txBox="1"/>
          <p:nvPr>
            <p:ph idx="1" type="body"/>
          </p:nvPr>
        </p:nvSpPr>
        <p:spPr>
          <a:xfrm>
            <a:off x="457200" y="1200150"/>
            <a:ext cx="8229600" cy="3266999"/>
          </a:xfrm>
          <a:prstGeom prst="rect">
            <a:avLst/>
          </a:prstGeom>
        </p:spPr>
        <p:txBody>
          <a:bodyPr anchorCtr="0" anchor="t" bIns="91425" lIns="91425" rIns="91425" t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grpSp>
        <p:nvGrpSpPr>
          <p:cNvPr id="25" name="Shape 25"/>
          <p:cNvGrpSpPr/>
          <p:nvPr/>
        </p:nvGrpSpPr>
        <p:grpSpPr>
          <a:xfrm>
            <a:off x="0" y="4559110"/>
            <a:ext cx="9144000" cy="584536"/>
            <a:chOff x="0" y="3690482"/>
            <a:chExt cx="9144000" cy="301556"/>
          </a:xfrm>
        </p:grpSpPr>
        <p:sp>
          <p:nvSpPr>
            <p:cNvPr id="26" name="Shape 26"/>
            <p:cNvSpPr/>
            <p:nvPr/>
          </p:nvSpPr>
          <p:spPr>
            <a:xfrm>
              <a:off x="0" y="3774403"/>
              <a:ext cx="9144000" cy="118500"/>
            </a:xfrm>
            <a:prstGeom prst="rect">
              <a:avLst/>
            </a:prstGeom>
            <a:solidFill>
              <a:schemeClr val="accent1"/>
            </a:solidFill>
            <a:ln>
              <a:noFill/>
            </a:ln>
          </p:spPr>
          <p:txBody>
            <a:bodyPr anchorCtr="0" anchor="t" bIns="45700" lIns="91425" rIns="91425" tIns="45700">
              <a:noAutofit/>
            </a:bodyPr>
            <a:lstStyle/>
            <a:p>
              <a:pPr>
                <a:spcBef>
                  <a:spcPts val="0"/>
                </a:spcBef>
                <a:buNone/>
              </a:pPr>
              <a:r>
                <a:t/>
              </a:r>
              <a:endParaRPr/>
            </a:p>
          </p:txBody>
        </p:sp>
        <p:sp>
          <p:nvSpPr>
            <p:cNvPr id="27" name="Shape 27"/>
            <p:cNvSpPr/>
            <p:nvPr/>
          </p:nvSpPr>
          <p:spPr>
            <a:xfrm>
              <a:off x="0" y="3875339"/>
              <a:ext cx="9144000" cy="116699"/>
            </a:xfrm>
            <a:prstGeom prst="rect">
              <a:avLst/>
            </a:prstGeom>
            <a:solidFill>
              <a:schemeClr val="lt2"/>
            </a:solidFill>
            <a:ln>
              <a:noFill/>
            </a:ln>
          </p:spPr>
          <p:txBody>
            <a:bodyPr anchorCtr="0" anchor="t" bIns="45700" lIns="91425" rIns="91425" tIns="45700">
              <a:noAutofit/>
            </a:bodyPr>
            <a:lstStyle/>
            <a:p>
              <a:pPr>
                <a:spcBef>
                  <a:spcPts val="0"/>
                </a:spcBef>
                <a:buNone/>
              </a:pPr>
              <a:r>
                <a:t/>
              </a:r>
              <a:endParaRPr/>
            </a:p>
          </p:txBody>
        </p:sp>
        <p:sp>
          <p:nvSpPr>
            <p:cNvPr id="28" name="Shape 28"/>
            <p:cNvSpPr/>
            <p:nvPr/>
          </p:nvSpPr>
          <p:spPr>
            <a:xfrm>
              <a:off x="0" y="3690482"/>
              <a:ext cx="9144000" cy="45600"/>
            </a:xfrm>
            <a:prstGeom prst="rect">
              <a:avLst/>
            </a:prstGeom>
            <a:solidFill>
              <a:srgbClr val="FF6428"/>
            </a:solidFill>
            <a:ln>
              <a:noFill/>
            </a:ln>
          </p:spPr>
          <p:txBody>
            <a:bodyPr anchorCtr="0" anchor="t" bIns="45700" lIns="91425" rIns="91425" tIns="45700">
              <a:noAutofit/>
            </a:bodyPr>
            <a:lstStyle/>
            <a:p>
              <a:pPr>
                <a:spcBef>
                  <a:spcPts val="0"/>
                </a:spcBef>
                <a:buNone/>
              </a:pPr>
              <a:r>
                <a:t/>
              </a:r>
              <a:endParaRPr/>
            </a:p>
          </p:txBody>
        </p:sp>
      </p:grpSp>
      <p:sp>
        <p:nvSpPr>
          <p:cNvPr id="29" name="Shape 29"/>
          <p:cNvSpPr txBox="1"/>
          <p:nvPr>
            <p:ph idx="12" type="sldNum"/>
          </p:nvPr>
        </p:nvSpPr>
        <p:spPr>
          <a:xfrm>
            <a:off x="8607475" y="4922273"/>
            <a:ext cx="548699" cy="221100"/>
          </a:xfrm>
          <a:prstGeom prst="rect">
            <a:avLst/>
          </a:prstGeom>
        </p:spPr>
        <p:txBody>
          <a:bodyPr anchorCtr="0" anchor="ctr" bIns="91425" lIns="91425" rIns="91425" tIns="91425">
            <a:noAutofit/>
          </a:bodyPr>
          <a:lstStyle/>
          <a:p>
            <a:pPr>
              <a:spcBef>
                <a:spcPts val="0"/>
              </a:spcBef>
              <a:buNone/>
            </a:pPr>
            <a:fld id="{00000000-1234-1234-1234-123412341234}" type="slidenum">
              <a:rPr lang="es">
                <a:solidFill>
                  <a:schemeClr val="dk2"/>
                </a:solidFill>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ColTx">
  <p:cSld name="Title and Two Columns">
    <p:spTree>
      <p:nvGrpSpPr>
        <p:cNvPr id="30" name="Shape 30"/>
        <p:cNvGrpSpPr/>
        <p:nvPr/>
      </p:nvGrpSpPr>
      <p:grpSpPr>
        <a:xfrm>
          <a:off x="0" y="0"/>
          <a:ext cx="0" cy="0"/>
          <a:chOff x="0" y="0"/>
          <a:chExt cx="0" cy="0"/>
        </a:xfrm>
      </p:grpSpPr>
      <p:sp>
        <p:nvSpPr>
          <p:cNvPr id="31" name="Shape 31"/>
          <p:cNvSpPr txBox="1"/>
          <p:nvPr>
            <p:ph type="title"/>
          </p:nvPr>
        </p:nvSpPr>
        <p:spPr>
          <a:xfrm>
            <a:off x="457200" y="205978"/>
            <a:ext cx="8229600" cy="857400"/>
          </a:xfrm>
          <a:prstGeom prst="rect">
            <a:avLst/>
          </a:prstGeom>
        </p:spPr>
        <p:txBody>
          <a:bodyPr anchorCtr="0" anchor="ctr" bIns="91425" lIns="91425" rIns="91425" t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
        <p:nvSpPr>
          <p:cNvPr id="32" name="Shape 32"/>
          <p:cNvSpPr txBox="1"/>
          <p:nvPr>
            <p:ph idx="1" type="body"/>
          </p:nvPr>
        </p:nvSpPr>
        <p:spPr>
          <a:xfrm>
            <a:off x="457200" y="1200150"/>
            <a:ext cx="4038599" cy="3266999"/>
          </a:xfrm>
          <a:prstGeom prst="rect">
            <a:avLst/>
          </a:prstGeom>
        </p:spPr>
        <p:txBody>
          <a:bodyPr anchorCtr="0" anchor="t" bIns="91425" lIns="91425" rIns="91425" tIns="91425"/>
          <a:lstStyle>
            <a:lvl1pPr>
              <a:spcBef>
                <a:spcPts val="0"/>
              </a:spcBef>
              <a:defRPr sz="2800"/>
            </a:lvl1pPr>
            <a:lvl2pPr>
              <a:spcBef>
                <a:spcPts val="0"/>
              </a:spcBef>
              <a:defRPr sz="2400"/>
            </a:lvl2pPr>
            <a:lvl3pPr>
              <a:spcBef>
                <a:spcPts val="0"/>
              </a:spcBef>
              <a:defRPr sz="2000"/>
            </a:lvl3pPr>
            <a:lvl4pPr>
              <a:spcBef>
                <a:spcPts val="0"/>
              </a:spcBef>
              <a:defRPr sz="1800"/>
            </a:lvl4pPr>
            <a:lvl5pPr>
              <a:spcBef>
                <a:spcPts val="0"/>
              </a:spcBef>
              <a:defRPr sz="1800"/>
            </a:lvl5pPr>
            <a:lvl6pPr>
              <a:spcBef>
                <a:spcPts val="0"/>
              </a:spcBef>
              <a:defRPr sz="1800"/>
            </a:lvl6pPr>
            <a:lvl7pPr>
              <a:spcBef>
                <a:spcPts val="0"/>
              </a:spcBef>
              <a:defRPr sz="1800"/>
            </a:lvl7pPr>
            <a:lvl8pPr>
              <a:spcBef>
                <a:spcPts val="0"/>
              </a:spcBef>
              <a:defRPr sz="1800"/>
            </a:lvl8pPr>
            <a:lvl9pPr>
              <a:spcBef>
                <a:spcPts val="0"/>
              </a:spcBef>
              <a:defRPr sz="1800"/>
            </a:lvl9pPr>
          </a:lstStyle>
          <a:p/>
        </p:txBody>
      </p:sp>
      <p:sp>
        <p:nvSpPr>
          <p:cNvPr id="33" name="Shape 33"/>
          <p:cNvSpPr txBox="1"/>
          <p:nvPr>
            <p:ph idx="2" type="body"/>
          </p:nvPr>
        </p:nvSpPr>
        <p:spPr>
          <a:xfrm>
            <a:off x="4648200" y="1200150"/>
            <a:ext cx="4038599" cy="3266999"/>
          </a:xfrm>
          <a:prstGeom prst="rect">
            <a:avLst/>
          </a:prstGeom>
        </p:spPr>
        <p:txBody>
          <a:bodyPr anchorCtr="0" anchor="t" bIns="91425" lIns="91425" rIns="91425" tIns="91425"/>
          <a:lstStyle>
            <a:lvl1pPr>
              <a:spcBef>
                <a:spcPts val="0"/>
              </a:spcBef>
              <a:defRPr sz="2800"/>
            </a:lvl1pPr>
            <a:lvl2pPr>
              <a:spcBef>
                <a:spcPts val="0"/>
              </a:spcBef>
              <a:defRPr sz="2400"/>
            </a:lvl2pPr>
            <a:lvl3pPr>
              <a:spcBef>
                <a:spcPts val="0"/>
              </a:spcBef>
              <a:defRPr sz="2000"/>
            </a:lvl3pPr>
            <a:lvl4pPr>
              <a:spcBef>
                <a:spcPts val="0"/>
              </a:spcBef>
              <a:defRPr sz="1800"/>
            </a:lvl4pPr>
            <a:lvl5pPr>
              <a:spcBef>
                <a:spcPts val="0"/>
              </a:spcBef>
              <a:defRPr sz="1800"/>
            </a:lvl5pPr>
            <a:lvl6pPr>
              <a:spcBef>
                <a:spcPts val="0"/>
              </a:spcBef>
              <a:defRPr sz="1800"/>
            </a:lvl6pPr>
            <a:lvl7pPr>
              <a:spcBef>
                <a:spcPts val="0"/>
              </a:spcBef>
              <a:defRPr sz="1800"/>
            </a:lvl7pPr>
            <a:lvl8pPr>
              <a:spcBef>
                <a:spcPts val="0"/>
              </a:spcBef>
              <a:defRPr sz="1800"/>
            </a:lvl8pPr>
            <a:lvl9pPr>
              <a:spcBef>
                <a:spcPts val="0"/>
              </a:spcBef>
              <a:defRPr sz="1800"/>
            </a:lvl9pPr>
          </a:lstStyle>
          <a:p/>
        </p:txBody>
      </p:sp>
      <p:grpSp>
        <p:nvGrpSpPr>
          <p:cNvPr id="34" name="Shape 34"/>
          <p:cNvGrpSpPr/>
          <p:nvPr/>
        </p:nvGrpSpPr>
        <p:grpSpPr>
          <a:xfrm>
            <a:off x="0" y="4559110"/>
            <a:ext cx="9144000" cy="584536"/>
            <a:chOff x="0" y="3690482"/>
            <a:chExt cx="9144000" cy="301556"/>
          </a:xfrm>
        </p:grpSpPr>
        <p:sp>
          <p:nvSpPr>
            <p:cNvPr id="35" name="Shape 35"/>
            <p:cNvSpPr/>
            <p:nvPr/>
          </p:nvSpPr>
          <p:spPr>
            <a:xfrm>
              <a:off x="0" y="3774403"/>
              <a:ext cx="9144000" cy="118500"/>
            </a:xfrm>
            <a:prstGeom prst="rect">
              <a:avLst/>
            </a:prstGeom>
            <a:solidFill>
              <a:schemeClr val="accent3"/>
            </a:solidFill>
            <a:ln>
              <a:noFill/>
            </a:ln>
          </p:spPr>
          <p:txBody>
            <a:bodyPr anchorCtr="0" anchor="t" bIns="45700" lIns="91425" rIns="91425" tIns="45700">
              <a:noAutofit/>
            </a:bodyPr>
            <a:lstStyle/>
            <a:p>
              <a:pPr>
                <a:spcBef>
                  <a:spcPts val="0"/>
                </a:spcBef>
                <a:buNone/>
              </a:pPr>
              <a:r>
                <a:t/>
              </a:r>
              <a:endParaRPr/>
            </a:p>
          </p:txBody>
        </p:sp>
        <p:sp>
          <p:nvSpPr>
            <p:cNvPr id="36" name="Shape 36"/>
            <p:cNvSpPr/>
            <p:nvPr/>
          </p:nvSpPr>
          <p:spPr>
            <a:xfrm>
              <a:off x="0" y="3875339"/>
              <a:ext cx="9144000" cy="116699"/>
            </a:xfrm>
            <a:prstGeom prst="rect">
              <a:avLst/>
            </a:prstGeom>
            <a:solidFill>
              <a:srgbClr val="E9E0C9"/>
            </a:solidFill>
            <a:ln>
              <a:noFill/>
            </a:ln>
          </p:spPr>
          <p:txBody>
            <a:bodyPr anchorCtr="0" anchor="t" bIns="45700" lIns="91425" rIns="91425" tIns="45700">
              <a:noAutofit/>
            </a:bodyPr>
            <a:lstStyle/>
            <a:p>
              <a:pPr>
                <a:spcBef>
                  <a:spcPts val="0"/>
                </a:spcBef>
                <a:buNone/>
              </a:pPr>
              <a:r>
                <a:t/>
              </a:r>
              <a:endParaRPr/>
            </a:p>
          </p:txBody>
        </p:sp>
        <p:sp>
          <p:nvSpPr>
            <p:cNvPr id="37" name="Shape 37"/>
            <p:cNvSpPr/>
            <p:nvPr/>
          </p:nvSpPr>
          <p:spPr>
            <a:xfrm>
              <a:off x="0" y="3690482"/>
              <a:ext cx="9144000" cy="45600"/>
            </a:xfrm>
            <a:prstGeom prst="rect">
              <a:avLst/>
            </a:prstGeom>
            <a:solidFill>
              <a:srgbClr val="FFA711"/>
            </a:solidFill>
            <a:ln>
              <a:noFill/>
            </a:ln>
          </p:spPr>
          <p:txBody>
            <a:bodyPr anchorCtr="0" anchor="t" bIns="45700" lIns="91425" rIns="91425" tIns="45700">
              <a:noAutofit/>
            </a:bodyPr>
            <a:lstStyle/>
            <a:p>
              <a:pPr>
                <a:spcBef>
                  <a:spcPts val="0"/>
                </a:spcBef>
                <a:buNone/>
              </a:pPr>
              <a:r>
                <a:t/>
              </a:r>
              <a:endParaRPr/>
            </a:p>
          </p:txBody>
        </p:sp>
      </p:grpSp>
      <p:sp>
        <p:nvSpPr>
          <p:cNvPr id="38" name="Shape 38"/>
          <p:cNvSpPr txBox="1"/>
          <p:nvPr>
            <p:ph idx="12" type="sldNum"/>
          </p:nvPr>
        </p:nvSpPr>
        <p:spPr>
          <a:xfrm>
            <a:off x="8607475" y="4922273"/>
            <a:ext cx="548699" cy="221100"/>
          </a:xfrm>
          <a:prstGeom prst="rect">
            <a:avLst/>
          </a:prstGeom>
        </p:spPr>
        <p:txBody>
          <a:bodyPr anchorCtr="0" anchor="ctr" bIns="91425" lIns="91425" rIns="91425" tIns="91425">
            <a:noAutofit/>
          </a:bodyPr>
          <a:lstStyle/>
          <a:p>
            <a:pPr>
              <a:spcBef>
                <a:spcPts val="0"/>
              </a:spcBef>
              <a:buNone/>
            </a:pPr>
            <a:fld id="{00000000-1234-1234-1234-123412341234}" type="slidenum">
              <a:rPr lang="es">
                <a:solidFill>
                  <a:schemeClr val="dk2"/>
                </a:solidFill>
              </a:rPr>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39" name="Shape 39"/>
        <p:cNvGrpSpPr/>
        <p:nvPr/>
      </p:nvGrpSpPr>
      <p:grpSpPr>
        <a:xfrm>
          <a:off x="0" y="0"/>
          <a:ext cx="0" cy="0"/>
          <a:chOff x="0" y="0"/>
          <a:chExt cx="0" cy="0"/>
        </a:xfrm>
      </p:grpSpPr>
      <p:sp>
        <p:nvSpPr>
          <p:cNvPr id="40" name="Shape 40"/>
          <p:cNvSpPr txBox="1"/>
          <p:nvPr>
            <p:ph type="title"/>
          </p:nvPr>
        </p:nvSpPr>
        <p:spPr>
          <a:xfrm>
            <a:off x="457200" y="205978"/>
            <a:ext cx="8229600" cy="857400"/>
          </a:xfrm>
          <a:prstGeom prst="rect">
            <a:avLst/>
          </a:prstGeom>
        </p:spPr>
        <p:txBody>
          <a:bodyPr anchorCtr="0" anchor="ctr" bIns="91425" lIns="91425" rIns="91425" t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grpSp>
        <p:nvGrpSpPr>
          <p:cNvPr id="41" name="Shape 41"/>
          <p:cNvGrpSpPr/>
          <p:nvPr/>
        </p:nvGrpSpPr>
        <p:grpSpPr>
          <a:xfrm>
            <a:off x="0" y="4559110"/>
            <a:ext cx="9144000" cy="584536"/>
            <a:chOff x="0" y="3690482"/>
            <a:chExt cx="9144000" cy="301556"/>
          </a:xfrm>
        </p:grpSpPr>
        <p:sp>
          <p:nvSpPr>
            <p:cNvPr id="42" name="Shape 42"/>
            <p:cNvSpPr/>
            <p:nvPr/>
          </p:nvSpPr>
          <p:spPr>
            <a:xfrm>
              <a:off x="0" y="3774403"/>
              <a:ext cx="9144000" cy="118500"/>
            </a:xfrm>
            <a:prstGeom prst="rect">
              <a:avLst/>
            </a:prstGeom>
            <a:solidFill>
              <a:schemeClr val="accent4"/>
            </a:solidFill>
            <a:ln>
              <a:noFill/>
            </a:ln>
          </p:spPr>
          <p:txBody>
            <a:bodyPr anchorCtr="0" anchor="t" bIns="45700" lIns="91425" rIns="91425" tIns="45700">
              <a:noAutofit/>
            </a:bodyPr>
            <a:lstStyle/>
            <a:p>
              <a:pPr>
                <a:spcBef>
                  <a:spcPts val="0"/>
                </a:spcBef>
                <a:buNone/>
              </a:pPr>
              <a:r>
                <a:t/>
              </a:r>
              <a:endParaRPr/>
            </a:p>
          </p:txBody>
        </p:sp>
        <p:sp>
          <p:nvSpPr>
            <p:cNvPr id="43" name="Shape 43"/>
            <p:cNvSpPr/>
            <p:nvPr/>
          </p:nvSpPr>
          <p:spPr>
            <a:xfrm>
              <a:off x="0" y="3875339"/>
              <a:ext cx="9144000" cy="116699"/>
            </a:xfrm>
            <a:prstGeom prst="rect">
              <a:avLst/>
            </a:prstGeom>
            <a:solidFill>
              <a:srgbClr val="E9E0C9"/>
            </a:solidFill>
            <a:ln>
              <a:noFill/>
            </a:ln>
          </p:spPr>
          <p:txBody>
            <a:bodyPr anchorCtr="0" anchor="t" bIns="45700" lIns="91425" rIns="91425" tIns="45700">
              <a:noAutofit/>
            </a:bodyPr>
            <a:lstStyle/>
            <a:p>
              <a:pPr>
                <a:spcBef>
                  <a:spcPts val="0"/>
                </a:spcBef>
                <a:buNone/>
              </a:pPr>
              <a:r>
                <a:t/>
              </a:r>
              <a:endParaRPr/>
            </a:p>
          </p:txBody>
        </p:sp>
        <p:sp>
          <p:nvSpPr>
            <p:cNvPr id="44" name="Shape 44"/>
            <p:cNvSpPr/>
            <p:nvPr/>
          </p:nvSpPr>
          <p:spPr>
            <a:xfrm>
              <a:off x="0" y="3690482"/>
              <a:ext cx="9144000" cy="45600"/>
            </a:xfrm>
            <a:prstGeom prst="rect">
              <a:avLst/>
            </a:prstGeom>
            <a:solidFill>
              <a:schemeClr val="accent1"/>
            </a:solidFill>
            <a:ln>
              <a:noFill/>
            </a:ln>
          </p:spPr>
          <p:txBody>
            <a:bodyPr anchorCtr="0" anchor="t" bIns="45700" lIns="91425" rIns="91425" tIns="45700">
              <a:noAutofit/>
            </a:bodyPr>
            <a:lstStyle/>
            <a:p>
              <a:pPr>
                <a:spcBef>
                  <a:spcPts val="0"/>
                </a:spcBef>
                <a:buNone/>
              </a:pPr>
              <a:r>
                <a:t/>
              </a:r>
              <a:endParaRPr/>
            </a:p>
          </p:txBody>
        </p:sp>
      </p:grpSp>
      <p:sp>
        <p:nvSpPr>
          <p:cNvPr id="45" name="Shape 45"/>
          <p:cNvSpPr txBox="1"/>
          <p:nvPr>
            <p:ph idx="12" type="sldNum"/>
          </p:nvPr>
        </p:nvSpPr>
        <p:spPr>
          <a:xfrm>
            <a:off x="8607475" y="4922273"/>
            <a:ext cx="548699" cy="221100"/>
          </a:xfrm>
          <a:prstGeom prst="rect">
            <a:avLst/>
          </a:prstGeom>
        </p:spPr>
        <p:txBody>
          <a:bodyPr anchorCtr="0" anchor="ctr" bIns="91425" lIns="91425" rIns="91425" tIns="91425">
            <a:noAutofit/>
          </a:bodyPr>
          <a:lstStyle/>
          <a:p>
            <a:pPr>
              <a:spcBef>
                <a:spcPts val="0"/>
              </a:spcBef>
              <a:buNone/>
            </a:pPr>
            <a:fld id="{00000000-1234-1234-1234-123412341234}" type="slidenum">
              <a:rPr lang="es">
                <a:solidFill>
                  <a:schemeClr val="dk2"/>
                </a:solidFill>
              </a:rPr>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Caption">
    <p:spTree>
      <p:nvGrpSpPr>
        <p:cNvPr id="46" name="Shape 46"/>
        <p:cNvGrpSpPr/>
        <p:nvPr/>
      </p:nvGrpSpPr>
      <p:grpSpPr>
        <a:xfrm>
          <a:off x="0" y="0"/>
          <a:ext cx="0" cy="0"/>
          <a:chOff x="0" y="0"/>
          <a:chExt cx="0" cy="0"/>
        </a:xfrm>
      </p:grpSpPr>
      <p:sp>
        <p:nvSpPr>
          <p:cNvPr id="47" name="Shape 47"/>
          <p:cNvSpPr txBox="1"/>
          <p:nvPr>
            <p:ph idx="1" type="body"/>
          </p:nvPr>
        </p:nvSpPr>
        <p:spPr>
          <a:xfrm>
            <a:off x="1792288" y="4025503"/>
            <a:ext cx="5486399" cy="471899"/>
          </a:xfrm>
          <a:prstGeom prst="rect">
            <a:avLst/>
          </a:prstGeom>
        </p:spPr>
        <p:txBody>
          <a:bodyPr anchorCtr="0" anchor="t" bIns="91425" lIns="91425" rIns="91425" tIns="91425"/>
          <a:lstStyle>
            <a:lvl1pPr algn="ctr">
              <a:spcBef>
                <a:spcPts val="0"/>
              </a:spcBef>
              <a:buClr>
                <a:srgbClr val="FFA711"/>
              </a:buClr>
              <a:buSzPct val="100000"/>
              <a:buNone/>
              <a:defRPr sz="1400">
                <a:solidFill>
                  <a:srgbClr val="FFA711"/>
                </a:solidFill>
              </a:defRPr>
            </a:lvl1pPr>
          </a:lstStyle>
          <a:p/>
        </p:txBody>
      </p:sp>
      <p:grpSp>
        <p:nvGrpSpPr>
          <p:cNvPr id="48" name="Shape 48"/>
          <p:cNvGrpSpPr/>
          <p:nvPr/>
        </p:nvGrpSpPr>
        <p:grpSpPr>
          <a:xfrm>
            <a:off x="0" y="4559110"/>
            <a:ext cx="9144000" cy="584536"/>
            <a:chOff x="0" y="3690482"/>
            <a:chExt cx="9144000" cy="301556"/>
          </a:xfrm>
        </p:grpSpPr>
        <p:sp>
          <p:nvSpPr>
            <p:cNvPr id="49" name="Shape 49"/>
            <p:cNvSpPr/>
            <p:nvPr/>
          </p:nvSpPr>
          <p:spPr>
            <a:xfrm>
              <a:off x="0" y="3774403"/>
              <a:ext cx="9144000" cy="118500"/>
            </a:xfrm>
            <a:prstGeom prst="rect">
              <a:avLst/>
            </a:prstGeom>
            <a:solidFill>
              <a:schemeClr val="accent1"/>
            </a:solidFill>
            <a:ln>
              <a:noFill/>
            </a:ln>
          </p:spPr>
          <p:txBody>
            <a:bodyPr anchorCtr="0" anchor="t" bIns="45700" lIns="91425" rIns="91425" tIns="45700">
              <a:noAutofit/>
            </a:bodyPr>
            <a:lstStyle/>
            <a:p>
              <a:pPr>
                <a:spcBef>
                  <a:spcPts val="0"/>
                </a:spcBef>
                <a:buNone/>
              </a:pPr>
              <a:r>
                <a:t/>
              </a:r>
              <a:endParaRPr/>
            </a:p>
          </p:txBody>
        </p:sp>
        <p:sp>
          <p:nvSpPr>
            <p:cNvPr id="50" name="Shape 50"/>
            <p:cNvSpPr/>
            <p:nvPr/>
          </p:nvSpPr>
          <p:spPr>
            <a:xfrm>
              <a:off x="0" y="3875339"/>
              <a:ext cx="9144000" cy="116699"/>
            </a:xfrm>
            <a:prstGeom prst="rect">
              <a:avLst/>
            </a:prstGeom>
            <a:solidFill>
              <a:schemeClr val="lt2"/>
            </a:solidFill>
            <a:ln>
              <a:noFill/>
            </a:ln>
          </p:spPr>
          <p:txBody>
            <a:bodyPr anchorCtr="0" anchor="t" bIns="45700" lIns="91425" rIns="91425" tIns="45700">
              <a:noAutofit/>
            </a:bodyPr>
            <a:lstStyle/>
            <a:p>
              <a:pPr>
                <a:spcBef>
                  <a:spcPts val="0"/>
                </a:spcBef>
                <a:buNone/>
              </a:pPr>
              <a:r>
                <a:t/>
              </a:r>
              <a:endParaRPr/>
            </a:p>
          </p:txBody>
        </p:sp>
        <p:sp>
          <p:nvSpPr>
            <p:cNvPr id="51" name="Shape 51"/>
            <p:cNvSpPr/>
            <p:nvPr/>
          </p:nvSpPr>
          <p:spPr>
            <a:xfrm>
              <a:off x="0" y="3690482"/>
              <a:ext cx="9144000" cy="45600"/>
            </a:xfrm>
            <a:prstGeom prst="rect">
              <a:avLst/>
            </a:prstGeom>
            <a:solidFill>
              <a:srgbClr val="FF6428"/>
            </a:solidFill>
            <a:ln>
              <a:noFill/>
            </a:ln>
          </p:spPr>
          <p:txBody>
            <a:bodyPr anchorCtr="0" anchor="t" bIns="45700" lIns="91425" rIns="91425" tIns="45700">
              <a:noAutofit/>
            </a:bodyPr>
            <a:lstStyle/>
            <a:p>
              <a:pPr>
                <a:spcBef>
                  <a:spcPts val="0"/>
                </a:spcBef>
                <a:buNone/>
              </a:pPr>
              <a:r>
                <a:t/>
              </a:r>
              <a:endParaRPr/>
            </a:p>
          </p:txBody>
        </p:sp>
      </p:grpSp>
      <p:sp>
        <p:nvSpPr>
          <p:cNvPr id="52" name="Shape 52"/>
          <p:cNvSpPr txBox="1"/>
          <p:nvPr>
            <p:ph idx="12" type="sldNum"/>
          </p:nvPr>
        </p:nvSpPr>
        <p:spPr>
          <a:xfrm>
            <a:off x="8607475" y="4922273"/>
            <a:ext cx="548699" cy="221100"/>
          </a:xfrm>
          <a:prstGeom prst="rect">
            <a:avLst/>
          </a:prstGeom>
        </p:spPr>
        <p:txBody>
          <a:bodyPr anchorCtr="0" anchor="ctr" bIns="91425" lIns="91425" rIns="91425" tIns="91425">
            <a:noAutofit/>
          </a:bodyPr>
          <a:lstStyle/>
          <a:p>
            <a:pPr>
              <a:spcBef>
                <a:spcPts val="0"/>
              </a:spcBef>
              <a:buNone/>
            </a:pPr>
            <a:fld id="{00000000-1234-1234-1234-123412341234}" type="slidenum">
              <a:rPr lang="es">
                <a:solidFill>
                  <a:schemeClr val="dk2"/>
                </a:solidFill>
              </a:rPr>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53" name="Shape 53"/>
        <p:cNvGrpSpPr/>
        <p:nvPr/>
      </p:nvGrpSpPr>
      <p:grpSpPr>
        <a:xfrm>
          <a:off x="0" y="0"/>
          <a:ext cx="0" cy="0"/>
          <a:chOff x="0" y="0"/>
          <a:chExt cx="0" cy="0"/>
        </a:xfrm>
      </p:grpSpPr>
      <p:grpSp>
        <p:nvGrpSpPr>
          <p:cNvPr id="54" name="Shape 54"/>
          <p:cNvGrpSpPr/>
          <p:nvPr/>
        </p:nvGrpSpPr>
        <p:grpSpPr>
          <a:xfrm>
            <a:off x="0" y="3461599"/>
            <a:ext cx="9144000" cy="1647971"/>
            <a:chOff x="0" y="3690482"/>
            <a:chExt cx="9144000" cy="850171"/>
          </a:xfrm>
        </p:grpSpPr>
        <p:sp>
          <p:nvSpPr>
            <p:cNvPr id="55" name="Shape 55"/>
            <p:cNvSpPr/>
            <p:nvPr/>
          </p:nvSpPr>
          <p:spPr>
            <a:xfrm>
              <a:off x="0" y="4419321"/>
              <a:ext cx="9144000" cy="72000"/>
            </a:xfrm>
            <a:prstGeom prst="rect">
              <a:avLst/>
            </a:prstGeom>
            <a:solidFill>
              <a:schemeClr val="lt2"/>
            </a:solidFill>
            <a:ln>
              <a:noFill/>
            </a:ln>
          </p:spPr>
          <p:txBody>
            <a:bodyPr anchorCtr="0" anchor="t" bIns="45700" lIns="91425" rIns="91425" tIns="45700">
              <a:noAutofit/>
            </a:bodyPr>
            <a:lstStyle/>
            <a:p>
              <a:pPr>
                <a:spcBef>
                  <a:spcPts val="0"/>
                </a:spcBef>
                <a:buNone/>
              </a:pPr>
              <a:r>
                <a:t/>
              </a:r>
              <a:endParaRPr/>
            </a:p>
          </p:txBody>
        </p:sp>
        <p:sp>
          <p:nvSpPr>
            <p:cNvPr id="56" name="Shape 56"/>
            <p:cNvSpPr/>
            <p:nvPr/>
          </p:nvSpPr>
          <p:spPr>
            <a:xfrm>
              <a:off x="0" y="3774403"/>
              <a:ext cx="9144000" cy="118500"/>
            </a:xfrm>
            <a:prstGeom prst="rect">
              <a:avLst/>
            </a:prstGeom>
            <a:solidFill>
              <a:schemeClr val="accent3"/>
            </a:solidFill>
            <a:ln>
              <a:noFill/>
            </a:ln>
          </p:spPr>
          <p:txBody>
            <a:bodyPr anchorCtr="0" anchor="t" bIns="45700" lIns="91425" rIns="91425" tIns="45700">
              <a:noAutofit/>
            </a:bodyPr>
            <a:lstStyle/>
            <a:p>
              <a:pPr>
                <a:spcBef>
                  <a:spcPts val="0"/>
                </a:spcBef>
                <a:buNone/>
              </a:pPr>
              <a:r>
                <a:t/>
              </a:r>
              <a:endParaRPr/>
            </a:p>
          </p:txBody>
        </p:sp>
        <p:sp>
          <p:nvSpPr>
            <p:cNvPr id="57" name="Shape 57"/>
            <p:cNvSpPr/>
            <p:nvPr/>
          </p:nvSpPr>
          <p:spPr>
            <a:xfrm>
              <a:off x="0" y="3875339"/>
              <a:ext cx="9144000" cy="116699"/>
            </a:xfrm>
            <a:prstGeom prst="rect">
              <a:avLst/>
            </a:prstGeom>
            <a:solidFill>
              <a:schemeClr val="accent4"/>
            </a:solidFill>
            <a:ln>
              <a:noFill/>
            </a:ln>
          </p:spPr>
          <p:txBody>
            <a:bodyPr anchorCtr="0" anchor="t" bIns="45700" lIns="91425" rIns="91425" tIns="45700">
              <a:noAutofit/>
            </a:bodyPr>
            <a:lstStyle/>
            <a:p>
              <a:pPr>
                <a:spcBef>
                  <a:spcPts val="0"/>
                </a:spcBef>
                <a:buNone/>
              </a:pPr>
              <a:r>
                <a:t/>
              </a:r>
              <a:endParaRPr/>
            </a:p>
          </p:txBody>
        </p:sp>
        <p:sp>
          <p:nvSpPr>
            <p:cNvPr id="58" name="Shape 58"/>
            <p:cNvSpPr/>
            <p:nvPr/>
          </p:nvSpPr>
          <p:spPr>
            <a:xfrm>
              <a:off x="0" y="3956051"/>
              <a:ext cx="9144000" cy="182400"/>
            </a:xfrm>
            <a:prstGeom prst="rect">
              <a:avLst/>
            </a:prstGeom>
            <a:solidFill>
              <a:schemeClr val="accent5"/>
            </a:solidFill>
            <a:ln>
              <a:noFill/>
            </a:ln>
          </p:spPr>
          <p:txBody>
            <a:bodyPr anchorCtr="0" anchor="t" bIns="45700" lIns="91425" rIns="91425" tIns="45700">
              <a:noAutofit/>
            </a:bodyPr>
            <a:lstStyle/>
            <a:p>
              <a:pPr>
                <a:spcBef>
                  <a:spcPts val="0"/>
                </a:spcBef>
                <a:buNone/>
              </a:pPr>
              <a:r>
                <a:t/>
              </a:r>
              <a:endParaRPr/>
            </a:p>
          </p:txBody>
        </p:sp>
        <p:sp>
          <p:nvSpPr>
            <p:cNvPr id="59" name="Shape 59"/>
            <p:cNvSpPr/>
            <p:nvPr/>
          </p:nvSpPr>
          <p:spPr>
            <a:xfrm>
              <a:off x="0" y="4186767"/>
              <a:ext cx="9144000" cy="133799"/>
            </a:xfrm>
            <a:prstGeom prst="rect">
              <a:avLst/>
            </a:prstGeom>
            <a:solidFill>
              <a:schemeClr val="accent6"/>
            </a:solidFill>
            <a:ln>
              <a:noFill/>
            </a:ln>
          </p:spPr>
          <p:txBody>
            <a:bodyPr anchorCtr="0" anchor="t" bIns="45700" lIns="91425" rIns="91425" tIns="45700">
              <a:noAutofit/>
            </a:bodyPr>
            <a:lstStyle/>
            <a:p>
              <a:pPr>
                <a:spcBef>
                  <a:spcPts val="0"/>
                </a:spcBef>
                <a:buNone/>
              </a:pPr>
              <a:r>
                <a:t/>
              </a:r>
              <a:endParaRPr/>
            </a:p>
          </p:txBody>
        </p:sp>
        <p:sp>
          <p:nvSpPr>
            <p:cNvPr id="60" name="Shape 60"/>
            <p:cNvSpPr/>
            <p:nvPr/>
          </p:nvSpPr>
          <p:spPr>
            <a:xfrm>
              <a:off x="0" y="4320625"/>
              <a:ext cx="9144000" cy="72000"/>
            </a:xfrm>
            <a:prstGeom prst="rect">
              <a:avLst/>
            </a:prstGeom>
            <a:solidFill>
              <a:schemeClr val="accent1"/>
            </a:solidFill>
            <a:ln>
              <a:noFill/>
            </a:ln>
          </p:spPr>
          <p:txBody>
            <a:bodyPr anchorCtr="0" anchor="t" bIns="45700" lIns="91425" rIns="91425" tIns="45700">
              <a:noAutofit/>
            </a:bodyPr>
            <a:lstStyle/>
            <a:p>
              <a:pPr>
                <a:spcBef>
                  <a:spcPts val="0"/>
                </a:spcBef>
                <a:buNone/>
              </a:pPr>
              <a:r>
                <a:t/>
              </a:r>
              <a:endParaRPr/>
            </a:p>
          </p:txBody>
        </p:sp>
        <p:sp>
          <p:nvSpPr>
            <p:cNvPr id="61" name="Shape 61"/>
            <p:cNvSpPr/>
            <p:nvPr/>
          </p:nvSpPr>
          <p:spPr>
            <a:xfrm>
              <a:off x="0" y="4478853"/>
              <a:ext cx="9144000" cy="61800"/>
            </a:xfrm>
            <a:prstGeom prst="rect">
              <a:avLst/>
            </a:prstGeom>
            <a:solidFill>
              <a:schemeClr val="accent3"/>
            </a:solidFill>
            <a:ln>
              <a:noFill/>
            </a:ln>
          </p:spPr>
          <p:txBody>
            <a:bodyPr anchorCtr="0" anchor="t" bIns="45700" lIns="91425" rIns="91425" tIns="45700">
              <a:noAutofit/>
            </a:bodyPr>
            <a:lstStyle/>
            <a:p>
              <a:pPr>
                <a:spcBef>
                  <a:spcPts val="0"/>
                </a:spcBef>
                <a:buNone/>
              </a:pPr>
              <a:r>
                <a:t/>
              </a:r>
              <a:endParaRPr/>
            </a:p>
          </p:txBody>
        </p:sp>
        <p:sp>
          <p:nvSpPr>
            <p:cNvPr id="62" name="Shape 62"/>
            <p:cNvSpPr/>
            <p:nvPr/>
          </p:nvSpPr>
          <p:spPr>
            <a:xfrm>
              <a:off x="0" y="3690482"/>
              <a:ext cx="9144000" cy="45600"/>
            </a:xfrm>
            <a:prstGeom prst="rect">
              <a:avLst/>
            </a:prstGeom>
            <a:solidFill>
              <a:srgbClr val="FFA711"/>
            </a:solidFill>
            <a:ln>
              <a:noFill/>
            </a:ln>
          </p:spPr>
          <p:txBody>
            <a:bodyPr anchorCtr="0" anchor="t" bIns="45700" lIns="91425" rIns="91425" tIns="45700">
              <a:noAutofit/>
            </a:bodyPr>
            <a:lstStyle/>
            <a:p>
              <a:pPr>
                <a:spcBef>
                  <a:spcPts val="0"/>
                </a:spcBef>
                <a:buNone/>
              </a:pPr>
              <a:r>
                <a:t/>
              </a:r>
              <a:endParaRPr/>
            </a:p>
          </p:txBody>
        </p:sp>
      </p:grpSp>
      <p:sp>
        <p:nvSpPr>
          <p:cNvPr id="63" name="Shape 63"/>
          <p:cNvSpPr txBox="1"/>
          <p:nvPr>
            <p:ph idx="12" type="sldNum"/>
          </p:nvPr>
        </p:nvSpPr>
        <p:spPr>
          <a:xfrm>
            <a:off x="8607475" y="4922273"/>
            <a:ext cx="548699" cy="221100"/>
          </a:xfrm>
          <a:prstGeom prst="rect">
            <a:avLst/>
          </a:prstGeom>
        </p:spPr>
        <p:txBody>
          <a:bodyPr anchorCtr="0" anchor="ctr" bIns="91425" lIns="91425" rIns="91425" tIns="91425">
            <a:noAutofit/>
          </a:bodyPr>
          <a:lstStyle/>
          <a:p>
            <a:pPr>
              <a:spcBef>
                <a:spcPts val="0"/>
              </a:spcBef>
              <a:buNone/>
            </a:pPr>
            <a:fld id="{00000000-1234-1234-1234-123412341234}" type="slidenum">
              <a:rPr lang="es">
                <a:solidFill>
                  <a:schemeClr val="dk2"/>
                </a:solidFill>
              </a:rPr>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7E0F23"/>
        </a:solidFill>
      </p:bgPr>
    </p:bg>
    <p:spTree>
      <p:nvGrpSpPr>
        <p:cNvPr id="4" name="Shape 4"/>
        <p:cNvGrpSpPr/>
        <p:nvPr/>
      </p:nvGrpSpPr>
      <p:grpSpPr>
        <a:xfrm>
          <a:off x="0" y="0"/>
          <a:ext cx="0" cy="0"/>
          <a:chOff x="0" y="0"/>
          <a:chExt cx="0" cy="0"/>
        </a:xfrm>
      </p:grpSpPr>
      <p:sp>
        <p:nvSpPr>
          <p:cNvPr id="5" name="Shape 5"/>
          <p:cNvSpPr txBox="1"/>
          <p:nvPr>
            <p:ph type="title"/>
          </p:nvPr>
        </p:nvSpPr>
        <p:spPr>
          <a:xfrm>
            <a:off x="457200" y="205978"/>
            <a:ext cx="8229600" cy="857400"/>
          </a:xfrm>
          <a:prstGeom prst="rect">
            <a:avLst/>
          </a:prstGeom>
          <a:noFill/>
          <a:ln>
            <a:noFill/>
          </a:ln>
        </p:spPr>
        <p:txBody>
          <a:bodyPr anchorCtr="0" anchor="ctr" bIns="91425" lIns="91425" rIns="91425" tIns="91425"/>
          <a:lstStyle>
            <a:lvl1pPr>
              <a:spcBef>
                <a:spcPts val="0"/>
              </a:spcBef>
              <a:buClr>
                <a:schemeClr val="accent2"/>
              </a:buClr>
              <a:buSzPct val="100000"/>
              <a:buFont typeface="Georgia"/>
              <a:buNone/>
              <a:defRPr sz="4400">
                <a:solidFill>
                  <a:schemeClr val="accent2"/>
                </a:solidFill>
                <a:latin typeface="Georgia"/>
                <a:ea typeface="Georgia"/>
                <a:cs typeface="Georgia"/>
                <a:sym typeface="Georgia"/>
              </a:defRPr>
            </a:lvl1pPr>
            <a:lvl2pPr>
              <a:spcBef>
                <a:spcPts val="0"/>
              </a:spcBef>
              <a:buClr>
                <a:schemeClr val="accent2"/>
              </a:buClr>
              <a:buSzPct val="100000"/>
              <a:buFont typeface="Georgia"/>
              <a:buNone/>
              <a:defRPr sz="4400">
                <a:solidFill>
                  <a:schemeClr val="accent2"/>
                </a:solidFill>
                <a:latin typeface="Georgia"/>
                <a:ea typeface="Georgia"/>
                <a:cs typeface="Georgia"/>
                <a:sym typeface="Georgia"/>
              </a:defRPr>
            </a:lvl2pPr>
            <a:lvl3pPr>
              <a:spcBef>
                <a:spcPts val="0"/>
              </a:spcBef>
              <a:buClr>
                <a:schemeClr val="accent2"/>
              </a:buClr>
              <a:buSzPct val="100000"/>
              <a:buFont typeface="Georgia"/>
              <a:buNone/>
              <a:defRPr sz="4400">
                <a:solidFill>
                  <a:schemeClr val="accent2"/>
                </a:solidFill>
                <a:latin typeface="Georgia"/>
                <a:ea typeface="Georgia"/>
                <a:cs typeface="Georgia"/>
                <a:sym typeface="Georgia"/>
              </a:defRPr>
            </a:lvl3pPr>
            <a:lvl4pPr>
              <a:spcBef>
                <a:spcPts val="0"/>
              </a:spcBef>
              <a:buClr>
                <a:schemeClr val="accent2"/>
              </a:buClr>
              <a:buSzPct val="100000"/>
              <a:buFont typeface="Georgia"/>
              <a:buNone/>
              <a:defRPr sz="4400">
                <a:solidFill>
                  <a:schemeClr val="accent2"/>
                </a:solidFill>
                <a:latin typeface="Georgia"/>
                <a:ea typeface="Georgia"/>
                <a:cs typeface="Georgia"/>
                <a:sym typeface="Georgia"/>
              </a:defRPr>
            </a:lvl4pPr>
            <a:lvl5pPr>
              <a:spcBef>
                <a:spcPts val="0"/>
              </a:spcBef>
              <a:buClr>
                <a:schemeClr val="accent2"/>
              </a:buClr>
              <a:buSzPct val="100000"/>
              <a:buFont typeface="Georgia"/>
              <a:buNone/>
              <a:defRPr sz="4400">
                <a:solidFill>
                  <a:schemeClr val="accent2"/>
                </a:solidFill>
                <a:latin typeface="Georgia"/>
                <a:ea typeface="Georgia"/>
                <a:cs typeface="Georgia"/>
                <a:sym typeface="Georgia"/>
              </a:defRPr>
            </a:lvl5pPr>
            <a:lvl6pPr>
              <a:spcBef>
                <a:spcPts val="0"/>
              </a:spcBef>
              <a:buClr>
                <a:schemeClr val="accent2"/>
              </a:buClr>
              <a:buSzPct val="100000"/>
              <a:buFont typeface="Georgia"/>
              <a:buNone/>
              <a:defRPr sz="4400">
                <a:solidFill>
                  <a:schemeClr val="accent2"/>
                </a:solidFill>
                <a:latin typeface="Georgia"/>
                <a:ea typeface="Georgia"/>
                <a:cs typeface="Georgia"/>
                <a:sym typeface="Georgia"/>
              </a:defRPr>
            </a:lvl6pPr>
            <a:lvl7pPr>
              <a:spcBef>
                <a:spcPts val="0"/>
              </a:spcBef>
              <a:buClr>
                <a:schemeClr val="accent2"/>
              </a:buClr>
              <a:buSzPct val="100000"/>
              <a:buFont typeface="Georgia"/>
              <a:buNone/>
              <a:defRPr sz="4400">
                <a:solidFill>
                  <a:schemeClr val="accent2"/>
                </a:solidFill>
                <a:latin typeface="Georgia"/>
                <a:ea typeface="Georgia"/>
                <a:cs typeface="Georgia"/>
                <a:sym typeface="Georgia"/>
              </a:defRPr>
            </a:lvl7pPr>
            <a:lvl8pPr>
              <a:spcBef>
                <a:spcPts val="0"/>
              </a:spcBef>
              <a:buClr>
                <a:schemeClr val="accent2"/>
              </a:buClr>
              <a:buSzPct val="100000"/>
              <a:buFont typeface="Georgia"/>
              <a:buNone/>
              <a:defRPr sz="4400">
                <a:solidFill>
                  <a:schemeClr val="accent2"/>
                </a:solidFill>
                <a:latin typeface="Georgia"/>
                <a:ea typeface="Georgia"/>
                <a:cs typeface="Georgia"/>
                <a:sym typeface="Georgia"/>
              </a:defRPr>
            </a:lvl8pPr>
            <a:lvl9pPr>
              <a:spcBef>
                <a:spcPts val="0"/>
              </a:spcBef>
              <a:buClr>
                <a:schemeClr val="accent2"/>
              </a:buClr>
              <a:buSzPct val="100000"/>
              <a:buFont typeface="Georgia"/>
              <a:buNone/>
              <a:defRPr sz="4400">
                <a:solidFill>
                  <a:schemeClr val="accent2"/>
                </a:solidFill>
                <a:latin typeface="Georgia"/>
                <a:ea typeface="Georgia"/>
                <a:cs typeface="Georgia"/>
                <a:sym typeface="Georgia"/>
              </a:defRPr>
            </a:lvl9pPr>
          </a:lstStyle>
          <a:p/>
        </p:txBody>
      </p:sp>
      <p:sp>
        <p:nvSpPr>
          <p:cNvPr id="6" name="Shape 6"/>
          <p:cNvSpPr txBox="1"/>
          <p:nvPr>
            <p:ph idx="1" type="body"/>
          </p:nvPr>
        </p:nvSpPr>
        <p:spPr>
          <a:xfrm>
            <a:off x="457200" y="1200150"/>
            <a:ext cx="8229600" cy="3394500"/>
          </a:xfrm>
          <a:prstGeom prst="rect">
            <a:avLst/>
          </a:prstGeom>
          <a:noFill/>
          <a:ln>
            <a:noFill/>
          </a:ln>
        </p:spPr>
        <p:txBody>
          <a:bodyPr anchorCtr="0" anchor="t" bIns="91425" lIns="91425" rIns="91425" tIns="91425"/>
          <a:lstStyle>
            <a:lvl1pPr>
              <a:spcBef>
                <a:spcPts val="0"/>
              </a:spcBef>
              <a:buClr>
                <a:schemeClr val="lt2"/>
              </a:buClr>
              <a:buSzPct val="100000"/>
              <a:buFont typeface="Georgia"/>
              <a:defRPr sz="3200">
                <a:solidFill>
                  <a:schemeClr val="lt2"/>
                </a:solidFill>
                <a:latin typeface="Georgia"/>
                <a:ea typeface="Georgia"/>
                <a:cs typeface="Georgia"/>
                <a:sym typeface="Georgia"/>
              </a:defRPr>
            </a:lvl1pPr>
            <a:lvl2pPr>
              <a:spcBef>
                <a:spcPts val="560"/>
              </a:spcBef>
              <a:buClr>
                <a:schemeClr val="lt2"/>
              </a:buClr>
              <a:buSzPct val="100000"/>
              <a:buFont typeface="Georgia"/>
              <a:defRPr sz="2800">
                <a:solidFill>
                  <a:schemeClr val="lt2"/>
                </a:solidFill>
                <a:latin typeface="Georgia"/>
                <a:ea typeface="Georgia"/>
                <a:cs typeface="Georgia"/>
                <a:sym typeface="Georgia"/>
              </a:defRPr>
            </a:lvl2pPr>
            <a:lvl3pPr>
              <a:spcBef>
                <a:spcPts val="480"/>
              </a:spcBef>
              <a:buClr>
                <a:schemeClr val="lt2"/>
              </a:buClr>
              <a:buSzPct val="100000"/>
              <a:buFont typeface="Georgia"/>
              <a:defRPr sz="2400">
                <a:solidFill>
                  <a:schemeClr val="lt2"/>
                </a:solidFill>
                <a:latin typeface="Georgia"/>
                <a:ea typeface="Georgia"/>
                <a:cs typeface="Georgia"/>
                <a:sym typeface="Georgia"/>
              </a:defRPr>
            </a:lvl3pPr>
            <a:lvl4pPr>
              <a:spcBef>
                <a:spcPts val="400"/>
              </a:spcBef>
              <a:buClr>
                <a:schemeClr val="lt2"/>
              </a:buClr>
              <a:buSzPct val="100000"/>
              <a:buFont typeface="Georgia"/>
              <a:defRPr sz="2000">
                <a:solidFill>
                  <a:schemeClr val="lt2"/>
                </a:solidFill>
                <a:latin typeface="Georgia"/>
                <a:ea typeface="Georgia"/>
                <a:cs typeface="Georgia"/>
                <a:sym typeface="Georgia"/>
              </a:defRPr>
            </a:lvl4pPr>
            <a:lvl5pPr>
              <a:spcBef>
                <a:spcPts val="400"/>
              </a:spcBef>
              <a:buClr>
                <a:schemeClr val="lt2"/>
              </a:buClr>
              <a:buSzPct val="100000"/>
              <a:buFont typeface="Georgia"/>
              <a:defRPr sz="2000">
                <a:solidFill>
                  <a:schemeClr val="lt2"/>
                </a:solidFill>
                <a:latin typeface="Georgia"/>
                <a:ea typeface="Georgia"/>
                <a:cs typeface="Georgia"/>
                <a:sym typeface="Georgia"/>
              </a:defRPr>
            </a:lvl5pPr>
            <a:lvl6pPr>
              <a:spcBef>
                <a:spcPts val="400"/>
              </a:spcBef>
              <a:buClr>
                <a:schemeClr val="lt2"/>
              </a:buClr>
              <a:buSzPct val="100000"/>
              <a:buFont typeface="Georgia"/>
              <a:defRPr sz="2000">
                <a:solidFill>
                  <a:schemeClr val="lt2"/>
                </a:solidFill>
                <a:latin typeface="Georgia"/>
                <a:ea typeface="Georgia"/>
                <a:cs typeface="Georgia"/>
                <a:sym typeface="Georgia"/>
              </a:defRPr>
            </a:lvl6pPr>
            <a:lvl7pPr>
              <a:spcBef>
                <a:spcPts val="400"/>
              </a:spcBef>
              <a:buClr>
                <a:schemeClr val="lt2"/>
              </a:buClr>
              <a:buSzPct val="100000"/>
              <a:buFont typeface="Georgia"/>
              <a:defRPr sz="2000">
                <a:solidFill>
                  <a:schemeClr val="lt2"/>
                </a:solidFill>
                <a:latin typeface="Georgia"/>
                <a:ea typeface="Georgia"/>
                <a:cs typeface="Georgia"/>
                <a:sym typeface="Georgia"/>
              </a:defRPr>
            </a:lvl7pPr>
            <a:lvl8pPr>
              <a:spcBef>
                <a:spcPts val="400"/>
              </a:spcBef>
              <a:buClr>
                <a:schemeClr val="lt2"/>
              </a:buClr>
              <a:buSzPct val="100000"/>
              <a:buFont typeface="Georgia"/>
              <a:defRPr sz="2000">
                <a:solidFill>
                  <a:schemeClr val="lt2"/>
                </a:solidFill>
                <a:latin typeface="Georgia"/>
                <a:ea typeface="Georgia"/>
                <a:cs typeface="Georgia"/>
                <a:sym typeface="Georgia"/>
              </a:defRPr>
            </a:lvl8pPr>
            <a:lvl9pPr>
              <a:spcBef>
                <a:spcPts val="400"/>
              </a:spcBef>
              <a:buClr>
                <a:schemeClr val="lt2"/>
              </a:buClr>
              <a:buSzPct val="100000"/>
              <a:buFont typeface="Georgia"/>
              <a:defRPr sz="2000">
                <a:solidFill>
                  <a:schemeClr val="lt2"/>
                </a:solidFill>
                <a:latin typeface="Georgia"/>
                <a:ea typeface="Georgia"/>
                <a:cs typeface="Georgia"/>
                <a:sym typeface="Georgia"/>
              </a:defRPr>
            </a:lvl9pPr>
          </a:lstStyle>
          <a:p/>
        </p:txBody>
      </p:sp>
      <p:sp>
        <p:nvSpPr>
          <p:cNvPr id="7" name="Shape 7"/>
          <p:cNvSpPr/>
          <p:nvPr/>
        </p:nvSpPr>
        <p:spPr>
          <a:xfrm>
            <a:off x="0" y="990"/>
            <a:ext cx="9144000" cy="88500"/>
          </a:xfrm>
          <a:prstGeom prst="rect">
            <a:avLst/>
          </a:prstGeom>
          <a:solidFill>
            <a:schemeClr val="accent2"/>
          </a:solidFill>
          <a:ln>
            <a:noFill/>
          </a:ln>
        </p:spPr>
        <p:txBody>
          <a:bodyPr anchorCtr="0" anchor="t" bIns="45700" lIns="91425" rIns="91425" tIns="45700">
            <a:noAutofit/>
          </a:bodyPr>
          <a:lstStyle/>
          <a:p>
            <a:pPr>
              <a:spcBef>
                <a:spcPts val="0"/>
              </a:spcBef>
              <a:buNone/>
            </a:pPr>
            <a:r>
              <a:t/>
            </a:r>
            <a:endParaRPr/>
          </a:p>
        </p:txBody>
      </p:sp>
      <p:sp>
        <p:nvSpPr>
          <p:cNvPr id="8" name="Shape 8"/>
          <p:cNvSpPr txBox="1"/>
          <p:nvPr>
            <p:ph idx="12" type="sldNum"/>
          </p:nvPr>
        </p:nvSpPr>
        <p:spPr>
          <a:xfrm>
            <a:off x="8607475" y="4922273"/>
            <a:ext cx="548699" cy="221100"/>
          </a:xfrm>
          <a:prstGeom prst="rect">
            <a:avLst/>
          </a:prstGeom>
          <a:noFill/>
          <a:ln>
            <a:noFill/>
          </a:ln>
        </p:spPr>
        <p:txBody>
          <a:bodyPr anchorCtr="0" anchor="ctr" bIns="91425" lIns="91425" rIns="91425" tIns="91425">
            <a:noAutofit/>
          </a:bodyPr>
          <a:lstStyle/>
          <a:p>
            <a:pPr algn="r">
              <a:spcBef>
                <a:spcPts val="0"/>
              </a:spcBef>
              <a:buNone/>
            </a:pPr>
            <a:fld id="{00000000-1234-1234-1234-123412341234}" type="slidenum">
              <a:rPr lang="es" sz="1300">
                <a:solidFill>
                  <a:schemeClr val="lt2"/>
                </a:solidFill>
                <a:latin typeface="Georgia"/>
                <a:ea typeface="Georgia"/>
                <a:cs typeface="Georgia"/>
                <a:sym typeface="Georgia"/>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Lst>
  <p:hf dt="0" ftr="0" hdr="0" sldNum="0"/>
  <p:txStyles>
    <p:title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p:titleStyle>
    <p:body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bodyStyle>
    <p:other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01.jpg"/><Relationship Id="rId4" Type="http://schemas.openxmlformats.org/officeDocument/2006/relationships/image" Target="../media/image00.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hyperlink" Target="https://es.wikipedia.org/wiki/Premio_Lenin_de_la_Paz"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s://es.wikipedia.org/wiki/Florencia" TargetMode="External"/><Relationship Id="rId4" Type="http://schemas.openxmlformats.org/officeDocument/2006/relationships/hyperlink" Target="https://es.wikipedia.org/wiki/Galileo_Galile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0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00.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4" name="Shape 64"/>
        <p:cNvGrpSpPr/>
        <p:nvPr/>
      </p:nvGrpSpPr>
      <p:grpSpPr>
        <a:xfrm>
          <a:off x="0" y="0"/>
          <a:ext cx="0" cy="0"/>
          <a:chOff x="0" y="0"/>
          <a:chExt cx="0" cy="0"/>
        </a:xfrm>
      </p:grpSpPr>
      <p:sp>
        <p:nvSpPr>
          <p:cNvPr id="65" name="Shape 65"/>
          <p:cNvSpPr txBox="1"/>
          <p:nvPr>
            <p:ph type="title"/>
          </p:nvPr>
        </p:nvSpPr>
        <p:spPr>
          <a:xfrm>
            <a:off x="457200" y="205965"/>
            <a:ext cx="8229600" cy="3178499"/>
          </a:xfrm>
          <a:prstGeom prst="rect">
            <a:avLst/>
          </a:prstGeom>
        </p:spPr>
        <p:txBody>
          <a:bodyPr anchorCtr="0" anchor="ctr" bIns="91425" lIns="91425" rIns="91425" tIns="91425">
            <a:noAutofit/>
          </a:bodyPr>
          <a:lstStyle/>
          <a:p>
            <a:pPr algn="ctr">
              <a:spcBef>
                <a:spcPts val="0"/>
              </a:spcBef>
              <a:buNone/>
            </a:pPr>
            <a:r>
              <a:rPr lang="es"/>
              <a:t>“La vida de Galileo”</a:t>
            </a:r>
            <a:br>
              <a:rPr lang="es"/>
            </a:br>
            <a:r>
              <a:rPr lang="es" sz="3600"/>
              <a:t>por</a:t>
            </a:r>
            <a:r>
              <a:rPr lang="es"/>
              <a:t> Bertolt Brench</a:t>
            </a:r>
          </a:p>
        </p:txBody>
      </p:sp>
      <p:pic>
        <p:nvPicPr>
          <p:cNvPr id="66" name="Shape 66"/>
          <p:cNvPicPr preferRelativeResize="0"/>
          <p:nvPr/>
        </p:nvPicPr>
        <p:blipFill>
          <a:blip r:embed="rId3">
            <a:alphaModFix/>
          </a:blip>
          <a:stretch>
            <a:fillRect/>
          </a:stretch>
        </p:blipFill>
        <p:spPr>
          <a:xfrm>
            <a:off x="457200" y="2576950"/>
            <a:ext cx="1665250" cy="1972049"/>
          </a:xfrm>
          <a:prstGeom prst="rect">
            <a:avLst/>
          </a:prstGeom>
          <a:noFill/>
          <a:ln>
            <a:noFill/>
          </a:ln>
        </p:spPr>
      </p:pic>
      <p:pic>
        <p:nvPicPr>
          <p:cNvPr id="67" name="Shape 67"/>
          <p:cNvPicPr preferRelativeResize="0"/>
          <p:nvPr/>
        </p:nvPicPr>
        <p:blipFill>
          <a:blip r:embed="rId4">
            <a:alphaModFix/>
          </a:blip>
          <a:stretch>
            <a:fillRect/>
          </a:stretch>
        </p:blipFill>
        <p:spPr>
          <a:xfrm>
            <a:off x="7125225" y="2576950"/>
            <a:ext cx="1665249" cy="1972049"/>
          </a:xfrm>
          <a:prstGeom prst="rect">
            <a:avLst/>
          </a:prstGeom>
          <a:noFill/>
          <a:ln>
            <a:noFill/>
          </a:ln>
        </p:spPr>
      </p:pic>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6" name="Shape 116"/>
        <p:cNvGrpSpPr/>
        <p:nvPr/>
      </p:nvGrpSpPr>
      <p:grpSpPr>
        <a:xfrm>
          <a:off x="0" y="0"/>
          <a:ext cx="0" cy="0"/>
          <a:chOff x="0" y="0"/>
          <a:chExt cx="0" cy="0"/>
        </a:xfrm>
      </p:grpSpPr>
      <p:sp>
        <p:nvSpPr>
          <p:cNvPr id="117" name="Shape 117"/>
          <p:cNvSpPr txBox="1"/>
          <p:nvPr>
            <p:ph idx="1" type="body"/>
          </p:nvPr>
        </p:nvSpPr>
        <p:spPr>
          <a:xfrm>
            <a:off x="100925" y="107625"/>
            <a:ext cx="8817599" cy="3266999"/>
          </a:xfrm>
          <a:prstGeom prst="rect">
            <a:avLst/>
          </a:prstGeom>
        </p:spPr>
        <p:txBody>
          <a:bodyPr anchorCtr="0" anchor="t" bIns="91425" lIns="91425" rIns="91425" tIns="91425">
            <a:noAutofit/>
          </a:bodyPr>
          <a:lstStyle/>
          <a:p>
            <a:pPr lvl="0" rtl="0">
              <a:spcBef>
                <a:spcPts val="0"/>
              </a:spcBef>
              <a:buNone/>
            </a:pPr>
            <a:r>
              <a:t/>
            </a:r>
            <a:endParaRPr/>
          </a:p>
          <a:p>
            <a:pPr lvl="0" rtl="0">
              <a:spcBef>
                <a:spcPts val="0"/>
              </a:spcBef>
              <a:buClr>
                <a:schemeClr val="dk2"/>
              </a:buClr>
              <a:buSzPct val="34375"/>
              <a:buFont typeface="Arial"/>
              <a:buNone/>
            </a:pPr>
            <a:r>
              <a:rPr lang="es"/>
              <a:t>1955 Brecht recibió el </a:t>
            </a:r>
            <a:r>
              <a:rPr lang="es" u="sng">
                <a:solidFill>
                  <a:schemeClr val="hlink"/>
                </a:solidFill>
                <a:hlinkClick r:id="rId3"/>
              </a:rPr>
              <a:t>Premio Stalin de la Paz</a:t>
            </a:r>
            <a:r>
              <a:rPr lang="es"/>
              <a:t>.</a:t>
            </a:r>
          </a:p>
          <a:p>
            <a:pPr lvl="0">
              <a:spcBef>
                <a:spcPts val="0"/>
              </a:spcBef>
              <a:buClr>
                <a:schemeClr val="dk2"/>
              </a:buClr>
              <a:buSzPct val="34375"/>
              <a:buFont typeface="Arial"/>
              <a:buNone/>
            </a:pPr>
            <a:r>
              <a:rPr lang="es"/>
              <a:t>1956 Antes de que se estrenara la obra de teatro galileo Galilei fallece a causa de una trombosis coronaria en Berlín del Este</a:t>
            </a:r>
            <a:br>
              <a:rPr lang="es"/>
            </a:br>
          </a:p>
        </p:txBody>
      </p:sp>
    </p:spTree>
  </p:cSld>
  <p:clrMapOvr>
    <a:masterClrMapping/>
  </p:clrMapOvr>
  <p:transition spd="slow">
    <p:cut/>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1" name="Shape 121"/>
        <p:cNvGrpSpPr/>
        <p:nvPr/>
      </p:nvGrpSpPr>
      <p:grpSpPr>
        <a:xfrm>
          <a:off x="0" y="0"/>
          <a:ext cx="0" cy="0"/>
          <a:chOff x="0" y="0"/>
          <a:chExt cx="0" cy="0"/>
        </a:xfrm>
      </p:grpSpPr>
      <p:sp>
        <p:nvSpPr>
          <p:cNvPr id="122" name="Shape 122"/>
          <p:cNvSpPr txBox="1"/>
          <p:nvPr>
            <p:ph idx="1" type="body"/>
          </p:nvPr>
        </p:nvSpPr>
        <p:spPr>
          <a:xfrm>
            <a:off x="195950" y="202625"/>
            <a:ext cx="8746200" cy="4262399"/>
          </a:xfrm>
          <a:prstGeom prst="rect">
            <a:avLst/>
          </a:prstGeom>
        </p:spPr>
        <p:txBody>
          <a:bodyPr anchorCtr="0" anchor="t" bIns="91425" lIns="91425" rIns="91425" tIns="91425">
            <a:noAutofit/>
          </a:bodyPr>
          <a:lstStyle/>
          <a:p>
            <a:pPr rtl="0">
              <a:spcBef>
                <a:spcPts val="0"/>
              </a:spcBef>
              <a:buNone/>
            </a:pPr>
            <a:r>
              <a:rPr lang="es"/>
              <a:t>Ideas galileo  </a:t>
            </a:r>
          </a:p>
          <a:p>
            <a:pPr rtl="0">
              <a:spcBef>
                <a:spcPts val="0"/>
              </a:spcBef>
              <a:buNone/>
            </a:pPr>
            <a:r>
              <a:rPr lang="es"/>
              <a:t> </a:t>
            </a:r>
            <a:br>
              <a:rPr lang="es"/>
            </a:br>
          </a:p>
          <a:p>
            <a:pPr rtl="0">
              <a:spcBef>
                <a:spcPts val="0"/>
              </a:spcBef>
              <a:buNone/>
            </a:pPr>
            <a:r>
              <a:rPr lang="es"/>
              <a:t>     	desorden     	      instituido y establecido</a:t>
            </a:r>
          </a:p>
          <a:p>
            <a:pPr rtl="0">
              <a:spcBef>
                <a:spcPts val="0"/>
              </a:spcBef>
              <a:buNone/>
            </a:pPr>
            <a:r>
              <a:rPr lang="es"/>
              <a:t>           </a:t>
            </a:r>
          </a:p>
          <a:p>
            <a:pPr rtl="0">
              <a:spcBef>
                <a:spcPts val="0"/>
              </a:spcBef>
              <a:buNone/>
            </a:pPr>
            <a:r>
              <a:t/>
            </a:r>
            <a:endParaRPr/>
          </a:p>
          <a:p>
            <a:pPr rtl="0">
              <a:spcBef>
                <a:spcPts val="0"/>
              </a:spcBef>
              <a:buNone/>
            </a:pPr>
            <a:r>
              <a:t/>
            </a:r>
            <a:endParaRPr/>
          </a:p>
          <a:p>
            <a:pPr rtl="0">
              <a:spcBef>
                <a:spcPts val="0"/>
              </a:spcBef>
              <a:buNone/>
            </a:pPr>
            <a:r>
              <a:rPr lang="es"/>
              <a:t>              Nueva concepción de la realidad</a:t>
            </a:r>
          </a:p>
          <a:p>
            <a:pPr>
              <a:spcBef>
                <a:spcPts val="0"/>
              </a:spcBef>
              <a:buNone/>
            </a:pPr>
            <a:r>
              <a:t/>
            </a:r>
            <a:endParaRPr/>
          </a:p>
        </p:txBody>
      </p:sp>
      <p:cxnSp>
        <p:nvCxnSpPr>
          <p:cNvPr id="123" name="Shape 123"/>
          <p:cNvCxnSpPr/>
          <p:nvPr/>
        </p:nvCxnSpPr>
        <p:spPr>
          <a:xfrm>
            <a:off x="4916375" y="2446300"/>
            <a:ext cx="12000" cy="1092599"/>
          </a:xfrm>
          <a:prstGeom prst="straightConnector1">
            <a:avLst/>
          </a:prstGeom>
          <a:noFill/>
          <a:ln cap="flat" cmpd="sng" w="76200">
            <a:solidFill>
              <a:srgbClr val="8E7CC3"/>
            </a:solidFill>
            <a:prstDash val="solid"/>
            <a:round/>
            <a:headEnd len="lg" w="lg" type="none"/>
            <a:tailEnd len="lg" w="lg" type="triangle"/>
          </a:ln>
        </p:spPr>
      </p:cxnSp>
      <p:cxnSp>
        <p:nvCxnSpPr>
          <p:cNvPr id="124" name="Shape 124"/>
          <p:cNvCxnSpPr/>
          <p:nvPr/>
        </p:nvCxnSpPr>
        <p:spPr>
          <a:xfrm>
            <a:off x="3135075" y="2066300"/>
            <a:ext cx="676800" cy="23699"/>
          </a:xfrm>
          <a:prstGeom prst="straightConnector1">
            <a:avLst/>
          </a:prstGeom>
          <a:noFill/>
          <a:ln cap="flat" cmpd="sng" w="38100">
            <a:solidFill>
              <a:srgbClr val="93C47D"/>
            </a:solidFill>
            <a:prstDash val="solid"/>
            <a:round/>
            <a:headEnd len="lg" w="lg" type="none"/>
            <a:tailEnd len="lg" w="lg" type="triangle"/>
          </a:ln>
        </p:spPr>
      </p:cxnSp>
      <p:cxnSp>
        <p:nvCxnSpPr>
          <p:cNvPr id="125" name="Shape 125"/>
          <p:cNvCxnSpPr/>
          <p:nvPr/>
        </p:nvCxnSpPr>
        <p:spPr>
          <a:xfrm rot="5400000">
            <a:off x="1460599" y="1056900"/>
            <a:ext cx="950100" cy="403799"/>
          </a:xfrm>
          <a:prstGeom prst="bentConnector3">
            <a:avLst>
              <a:gd fmla="val 44998" name="adj1"/>
            </a:avLst>
          </a:prstGeom>
          <a:noFill/>
          <a:ln cap="flat" cmpd="sng" w="38100">
            <a:solidFill>
              <a:srgbClr val="76A5AF"/>
            </a:solidFill>
            <a:prstDash val="solid"/>
            <a:round/>
            <a:headEnd len="lg" w="lg" type="none"/>
            <a:tailEnd len="lg" w="lg" type="triangle"/>
          </a:ln>
        </p:spPr>
      </p:cxnSp>
    </p:spTree>
  </p:cSld>
  <p:clrMapOvr>
    <a:masterClrMapping/>
  </p:clrMapOvr>
  <p:transition spd="slow">
    <p:cut/>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9" name="Shape 129"/>
        <p:cNvGrpSpPr/>
        <p:nvPr/>
      </p:nvGrpSpPr>
      <p:grpSpPr>
        <a:xfrm>
          <a:off x="0" y="0"/>
          <a:ext cx="0" cy="0"/>
          <a:chOff x="0" y="0"/>
          <a:chExt cx="0" cy="0"/>
        </a:xfrm>
      </p:grpSpPr>
      <p:sp>
        <p:nvSpPr>
          <p:cNvPr id="130" name="Shape 130"/>
          <p:cNvSpPr txBox="1"/>
          <p:nvPr>
            <p:ph idx="1" type="body"/>
          </p:nvPr>
        </p:nvSpPr>
        <p:spPr>
          <a:xfrm>
            <a:off x="172200" y="190750"/>
            <a:ext cx="8229600" cy="4737600"/>
          </a:xfrm>
          <a:prstGeom prst="rect">
            <a:avLst/>
          </a:prstGeom>
        </p:spPr>
        <p:txBody>
          <a:bodyPr anchorCtr="0" anchor="t" bIns="91425" lIns="91425" rIns="91425" tIns="91425">
            <a:noAutofit/>
          </a:bodyPr>
          <a:lstStyle/>
          <a:p>
            <a:pPr rtl="0">
              <a:spcBef>
                <a:spcPts val="0"/>
              </a:spcBef>
              <a:buNone/>
            </a:pPr>
            <a:r>
              <a:rPr lang="es"/>
              <a:t>Orden establecido      </a:t>
            </a:r>
            <a:br>
              <a:rPr lang="es"/>
            </a:br>
            <a:r>
              <a:rPr lang="es"/>
              <a:t>                           Dios                Iglesia        	 </a:t>
            </a:r>
            <a:br>
              <a:rPr lang="es"/>
            </a:br>
          </a:p>
          <a:p>
            <a:pPr rtl="0">
              <a:spcBef>
                <a:spcPts val="0"/>
              </a:spcBef>
              <a:buNone/>
            </a:pPr>
            <a:r>
              <a:rPr lang="es"/>
              <a:t>                                                    Reyes</a:t>
            </a:r>
          </a:p>
          <a:p>
            <a:pPr rtl="0">
              <a:spcBef>
                <a:spcPts val="0"/>
              </a:spcBef>
              <a:buNone/>
            </a:pPr>
            <a:r>
              <a:rPr lang="es"/>
              <a:t> </a:t>
            </a:r>
          </a:p>
          <a:p>
            <a:pPr rtl="0">
              <a:spcBef>
                <a:spcPts val="0"/>
              </a:spcBef>
              <a:buNone/>
            </a:pPr>
            <a:r>
              <a:rPr lang="es"/>
              <a:t>                       Comerciantes</a:t>
            </a:r>
          </a:p>
          <a:p>
            <a:pPr rtl="0">
              <a:spcBef>
                <a:spcPts val="0"/>
              </a:spcBef>
              <a:buNone/>
            </a:pPr>
            <a:r>
              <a:rPr lang="es"/>
              <a:t> </a:t>
            </a:r>
          </a:p>
          <a:p>
            <a:pPr rtl="0">
              <a:spcBef>
                <a:spcPts val="0"/>
              </a:spcBef>
              <a:buNone/>
            </a:pPr>
            <a:r>
              <a:rPr lang="es"/>
              <a:t>                       Campesinos (trabajadores)</a:t>
            </a:r>
          </a:p>
          <a:p>
            <a:pPr>
              <a:spcBef>
                <a:spcPts val="0"/>
              </a:spcBef>
              <a:buNone/>
            </a:pPr>
            <a:r>
              <a:t/>
            </a:r>
            <a:endParaRPr/>
          </a:p>
        </p:txBody>
      </p:sp>
      <p:cxnSp>
        <p:nvCxnSpPr>
          <p:cNvPr id="131" name="Shape 131"/>
          <p:cNvCxnSpPr/>
          <p:nvPr/>
        </p:nvCxnSpPr>
        <p:spPr>
          <a:xfrm>
            <a:off x="938150" y="831275"/>
            <a:ext cx="1199400" cy="320699"/>
          </a:xfrm>
          <a:prstGeom prst="bentConnector3">
            <a:avLst>
              <a:gd fmla="val 1980" name="adj1"/>
            </a:avLst>
          </a:prstGeom>
          <a:noFill/>
          <a:ln cap="flat" cmpd="sng" w="19050">
            <a:solidFill>
              <a:srgbClr val="4A86E8"/>
            </a:solidFill>
            <a:prstDash val="solid"/>
            <a:round/>
            <a:headEnd len="lg" w="lg" type="none"/>
            <a:tailEnd len="lg" w="lg" type="none"/>
          </a:ln>
        </p:spPr>
      </p:cxnSp>
      <p:cxnSp>
        <p:nvCxnSpPr>
          <p:cNvPr id="132" name="Shape 132"/>
          <p:cNvCxnSpPr/>
          <p:nvPr/>
        </p:nvCxnSpPr>
        <p:spPr>
          <a:xfrm>
            <a:off x="3871350" y="1056900"/>
            <a:ext cx="1341899" cy="0"/>
          </a:xfrm>
          <a:prstGeom prst="straightConnector1">
            <a:avLst/>
          </a:prstGeom>
          <a:noFill/>
          <a:ln cap="flat" cmpd="sng" w="19050">
            <a:solidFill>
              <a:srgbClr val="4A86E8"/>
            </a:solidFill>
            <a:prstDash val="solid"/>
            <a:round/>
            <a:headEnd len="lg" w="lg" type="none"/>
            <a:tailEnd len="lg" w="lg" type="triangle"/>
          </a:ln>
        </p:spPr>
      </p:cxnSp>
      <p:cxnSp>
        <p:nvCxnSpPr>
          <p:cNvPr id="133" name="Shape 133"/>
          <p:cNvCxnSpPr/>
          <p:nvPr/>
        </p:nvCxnSpPr>
        <p:spPr>
          <a:xfrm>
            <a:off x="3871350" y="1092525"/>
            <a:ext cx="1341899" cy="831299"/>
          </a:xfrm>
          <a:prstGeom prst="straightConnector1">
            <a:avLst/>
          </a:prstGeom>
          <a:noFill/>
          <a:ln cap="flat" cmpd="sng" w="19050">
            <a:solidFill>
              <a:srgbClr val="4A86E8"/>
            </a:solidFill>
            <a:prstDash val="solid"/>
            <a:round/>
            <a:headEnd len="lg" w="lg" type="none"/>
            <a:tailEnd len="lg" w="lg" type="triangle"/>
          </a:ln>
        </p:spPr>
      </p:cxnSp>
      <p:cxnSp>
        <p:nvCxnSpPr>
          <p:cNvPr id="134" name="Shape 134"/>
          <p:cNvCxnSpPr/>
          <p:nvPr/>
        </p:nvCxnSpPr>
        <p:spPr>
          <a:xfrm>
            <a:off x="2137550" y="1151900"/>
            <a:ext cx="605700" cy="12000"/>
          </a:xfrm>
          <a:prstGeom prst="straightConnector1">
            <a:avLst/>
          </a:prstGeom>
          <a:noFill/>
          <a:ln cap="flat" cmpd="sng" w="19050">
            <a:solidFill>
              <a:srgbClr val="4A86E8"/>
            </a:solidFill>
            <a:prstDash val="solid"/>
            <a:round/>
            <a:headEnd len="lg" w="lg" type="none"/>
            <a:tailEnd len="lg" w="lg" type="triangle"/>
          </a:ln>
        </p:spPr>
      </p:cxnSp>
      <p:cxnSp>
        <p:nvCxnSpPr>
          <p:cNvPr id="135" name="Shape 135"/>
          <p:cNvCxnSpPr/>
          <p:nvPr/>
        </p:nvCxnSpPr>
        <p:spPr>
          <a:xfrm>
            <a:off x="1555675" y="1175650"/>
            <a:ext cx="855300" cy="1520099"/>
          </a:xfrm>
          <a:prstGeom prst="straightConnector1">
            <a:avLst/>
          </a:prstGeom>
          <a:noFill/>
          <a:ln cap="flat" cmpd="sng" w="19050">
            <a:solidFill>
              <a:srgbClr val="4A86E8"/>
            </a:solidFill>
            <a:prstDash val="solid"/>
            <a:round/>
            <a:headEnd len="lg" w="lg" type="none"/>
            <a:tailEnd len="lg" w="lg" type="triangle"/>
          </a:ln>
        </p:spPr>
      </p:cxnSp>
      <p:cxnSp>
        <p:nvCxnSpPr>
          <p:cNvPr id="136" name="Shape 136"/>
          <p:cNvCxnSpPr/>
          <p:nvPr/>
        </p:nvCxnSpPr>
        <p:spPr>
          <a:xfrm>
            <a:off x="1543800" y="1140025"/>
            <a:ext cx="890700" cy="2577000"/>
          </a:xfrm>
          <a:prstGeom prst="straightConnector1">
            <a:avLst/>
          </a:prstGeom>
          <a:noFill/>
          <a:ln cap="flat" cmpd="sng" w="19050">
            <a:solidFill>
              <a:srgbClr val="4A86E8"/>
            </a:solidFill>
            <a:prstDash val="solid"/>
            <a:round/>
            <a:headEnd len="lg" w="lg" type="none"/>
            <a:tailEnd len="lg" w="lg" type="triangle"/>
          </a:ln>
        </p:spPr>
      </p:cxnSp>
    </p:spTree>
  </p:cSld>
  <p:clrMapOvr>
    <a:masterClrMapping/>
  </p:clrMapOvr>
  <p:transition spd="slow">
    <p:cut/>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0" name="Shape 140"/>
        <p:cNvGrpSpPr/>
        <p:nvPr/>
      </p:nvGrpSpPr>
      <p:grpSpPr>
        <a:xfrm>
          <a:off x="0" y="0"/>
          <a:ext cx="0" cy="0"/>
          <a:chOff x="0" y="0"/>
          <a:chExt cx="0" cy="0"/>
        </a:xfrm>
      </p:grpSpPr>
      <p:sp>
        <p:nvSpPr>
          <p:cNvPr id="141" name="Shape 141"/>
          <p:cNvSpPr txBox="1"/>
          <p:nvPr>
            <p:ph idx="1" type="body"/>
          </p:nvPr>
        </p:nvSpPr>
        <p:spPr>
          <a:xfrm>
            <a:off x="148450" y="143250"/>
            <a:ext cx="8817300" cy="4381199"/>
          </a:xfrm>
          <a:prstGeom prst="rect">
            <a:avLst/>
          </a:prstGeom>
        </p:spPr>
        <p:txBody>
          <a:bodyPr anchorCtr="0" anchor="t" bIns="91425" lIns="91425" rIns="91425" tIns="91425">
            <a:noAutofit/>
          </a:bodyPr>
          <a:lstStyle/>
          <a:p>
            <a:pPr rtl="0">
              <a:spcBef>
                <a:spcPts val="0"/>
              </a:spcBef>
              <a:buNone/>
            </a:pPr>
            <a:br>
              <a:rPr lang="es"/>
            </a:br>
            <a:r>
              <a:rPr lang="es"/>
              <a:t>      	Ciencia                                      Comercio</a:t>
            </a:r>
          </a:p>
          <a:p>
            <a:pPr rtl="0">
              <a:spcBef>
                <a:spcPts val="0"/>
              </a:spcBef>
              <a:buNone/>
            </a:pPr>
            <a:r>
              <a:t/>
            </a:r>
            <a:endParaRPr/>
          </a:p>
          <a:p>
            <a:pPr rtl="0">
              <a:spcBef>
                <a:spcPts val="0"/>
              </a:spcBef>
              <a:buNone/>
            </a:pPr>
            <a:r>
              <a:t/>
            </a:r>
            <a:endParaRPr/>
          </a:p>
          <a:p>
            <a:pPr rtl="0">
              <a:spcBef>
                <a:spcPts val="0"/>
              </a:spcBef>
              <a:buNone/>
            </a:pPr>
            <a:r>
              <a:rPr lang="es"/>
              <a:t>              Intercambio comercial y de ideas</a:t>
            </a:r>
            <a:br>
              <a:rPr lang="es"/>
            </a:br>
          </a:p>
          <a:p>
            <a:pPr lvl="0" rtl="0">
              <a:spcBef>
                <a:spcPts val="0"/>
              </a:spcBef>
              <a:buNone/>
            </a:pPr>
            <a:r>
              <a:rPr lang="es"/>
              <a:t>                 Duda acerca del orden divino </a:t>
            </a:r>
          </a:p>
          <a:p>
            <a:pPr lvl="0" rtl="0">
              <a:spcBef>
                <a:spcPts val="0"/>
              </a:spcBef>
              <a:buClr>
                <a:schemeClr val="dk2"/>
              </a:buClr>
              <a:buSzPct val="34375"/>
              <a:buFont typeface="Arial"/>
              <a:buNone/>
            </a:pPr>
            <a:r>
              <a:rPr lang="es"/>
              <a:t>                   de la decisiones de la iglesia</a:t>
            </a:r>
          </a:p>
          <a:p>
            <a:pPr>
              <a:spcBef>
                <a:spcPts val="0"/>
              </a:spcBef>
              <a:buNone/>
            </a:pPr>
            <a:r>
              <a:t/>
            </a:r>
            <a:endParaRPr/>
          </a:p>
        </p:txBody>
      </p:sp>
      <p:cxnSp>
        <p:nvCxnSpPr>
          <p:cNvPr id="142" name="Shape 142"/>
          <p:cNvCxnSpPr/>
          <p:nvPr/>
        </p:nvCxnSpPr>
        <p:spPr>
          <a:xfrm>
            <a:off x="2707575" y="795650"/>
            <a:ext cx="3253799" cy="0"/>
          </a:xfrm>
          <a:prstGeom prst="straightConnector1">
            <a:avLst/>
          </a:prstGeom>
          <a:noFill/>
          <a:ln cap="flat" cmpd="sng" w="19050">
            <a:solidFill>
              <a:srgbClr val="4A86E8"/>
            </a:solidFill>
            <a:prstDash val="solid"/>
            <a:round/>
            <a:headEnd len="lg" w="lg" type="none"/>
            <a:tailEnd len="lg" w="lg" type="triangle"/>
          </a:ln>
        </p:spPr>
      </p:cxnSp>
      <p:cxnSp>
        <p:nvCxnSpPr>
          <p:cNvPr id="143" name="Shape 143"/>
          <p:cNvCxnSpPr/>
          <p:nvPr/>
        </p:nvCxnSpPr>
        <p:spPr>
          <a:xfrm rot="10800000">
            <a:off x="2802649" y="1151900"/>
            <a:ext cx="3194400" cy="0"/>
          </a:xfrm>
          <a:prstGeom prst="straightConnector1">
            <a:avLst/>
          </a:prstGeom>
          <a:noFill/>
          <a:ln cap="flat" cmpd="sng" w="19050">
            <a:solidFill>
              <a:srgbClr val="4A86E8"/>
            </a:solidFill>
            <a:prstDash val="solid"/>
            <a:round/>
            <a:headEnd len="lg" w="lg" type="none"/>
            <a:tailEnd len="lg" w="lg" type="triangle"/>
          </a:ln>
        </p:spPr>
      </p:cxnSp>
      <p:sp>
        <p:nvSpPr>
          <p:cNvPr id="144" name="Shape 144"/>
          <p:cNvSpPr/>
          <p:nvPr/>
        </p:nvSpPr>
        <p:spPr>
          <a:xfrm>
            <a:off x="1009400" y="1140025"/>
            <a:ext cx="7113325" cy="427525"/>
          </a:xfrm>
          <a:custGeom>
            <a:pathLst>
              <a:path extrusionOk="0" h="17101" w="284533">
                <a:moveTo>
                  <a:pt x="0" y="0"/>
                </a:moveTo>
                <a:lnTo>
                  <a:pt x="9500" y="15676"/>
                </a:lnTo>
                <a:lnTo>
                  <a:pt x="275033" y="17101"/>
                </a:lnTo>
                <a:lnTo>
                  <a:pt x="284533" y="3325"/>
                </a:lnTo>
              </a:path>
            </a:pathLst>
          </a:custGeom>
          <a:noFill/>
          <a:ln cap="flat" cmpd="sng" w="19050">
            <a:solidFill>
              <a:schemeClr val="dk2"/>
            </a:solidFill>
            <a:prstDash val="solid"/>
            <a:round/>
            <a:headEnd len="lg" w="lg" type="none"/>
            <a:tailEnd len="lg" w="lg" type="none"/>
          </a:ln>
        </p:spPr>
      </p:sp>
      <p:cxnSp>
        <p:nvCxnSpPr>
          <p:cNvPr id="145" name="Shape 145"/>
          <p:cNvCxnSpPr/>
          <p:nvPr/>
        </p:nvCxnSpPr>
        <p:spPr>
          <a:xfrm>
            <a:off x="4441375" y="1674425"/>
            <a:ext cx="0" cy="593699"/>
          </a:xfrm>
          <a:prstGeom prst="straightConnector1">
            <a:avLst/>
          </a:prstGeom>
          <a:noFill/>
          <a:ln cap="flat" cmpd="sng" w="19050">
            <a:solidFill>
              <a:srgbClr val="4A86E8"/>
            </a:solidFill>
            <a:prstDash val="solid"/>
            <a:round/>
            <a:headEnd len="lg" w="lg" type="none"/>
            <a:tailEnd len="lg" w="lg" type="triangle"/>
          </a:ln>
        </p:spPr>
      </p:cxnSp>
      <p:cxnSp>
        <p:nvCxnSpPr>
          <p:cNvPr id="146" name="Shape 146"/>
          <p:cNvCxnSpPr/>
          <p:nvPr/>
        </p:nvCxnSpPr>
        <p:spPr>
          <a:xfrm>
            <a:off x="4465125" y="2707575"/>
            <a:ext cx="0" cy="463200"/>
          </a:xfrm>
          <a:prstGeom prst="straightConnector1">
            <a:avLst/>
          </a:prstGeom>
          <a:noFill/>
          <a:ln cap="flat" cmpd="sng" w="19050">
            <a:solidFill>
              <a:srgbClr val="4A86E8"/>
            </a:solidFill>
            <a:prstDash val="solid"/>
            <a:round/>
            <a:headEnd len="lg" w="lg" type="none"/>
            <a:tailEnd len="lg" w="lg" type="triangle"/>
          </a:ln>
        </p:spPr>
      </p:cxnSp>
    </p:spTree>
  </p:cSld>
  <p:clrMapOvr>
    <a:masterClrMapping/>
  </p:clrMapOvr>
  <p:transition spd="slow">
    <p:cut/>
  </p:transition>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0" name="Shape 150"/>
        <p:cNvGrpSpPr/>
        <p:nvPr/>
      </p:nvGrpSpPr>
      <p:grpSpPr>
        <a:xfrm>
          <a:off x="0" y="0"/>
          <a:ext cx="0" cy="0"/>
          <a:chOff x="0" y="0"/>
          <a:chExt cx="0" cy="0"/>
        </a:xfrm>
      </p:grpSpPr>
      <p:sp>
        <p:nvSpPr>
          <p:cNvPr id="151" name="Shape 151"/>
          <p:cNvSpPr txBox="1"/>
          <p:nvPr>
            <p:ph idx="1" type="body"/>
          </p:nvPr>
        </p:nvSpPr>
        <p:spPr>
          <a:xfrm>
            <a:off x="136575" y="95750"/>
            <a:ext cx="8817300" cy="4416900"/>
          </a:xfrm>
          <a:prstGeom prst="rect">
            <a:avLst/>
          </a:prstGeom>
        </p:spPr>
        <p:txBody>
          <a:bodyPr anchorCtr="0" anchor="t" bIns="91425" lIns="91425" rIns="91425" tIns="91425">
            <a:noAutofit/>
          </a:bodyPr>
          <a:lstStyle/>
          <a:p>
            <a:pPr rtl="0">
              <a:spcBef>
                <a:spcPts val="0"/>
              </a:spcBef>
              <a:buNone/>
            </a:pPr>
            <a:r>
              <a:rPr lang="es"/>
              <a:t>Campesinos  </a:t>
            </a:r>
            <a:br>
              <a:rPr lang="es"/>
            </a:br>
            <a:r>
              <a:rPr lang="es"/>
              <a:t>                                     Acceso al conocimiento</a:t>
            </a:r>
            <a:br>
              <a:rPr lang="es"/>
            </a:br>
          </a:p>
          <a:p>
            <a:pPr rtl="0">
              <a:spcBef>
                <a:spcPts val="0"/>
              </a:spcBef>
              <a:buNone/>
            </a:pPr>
            <a:r>
              <a:rPr lang="es"/>
              <a:t>                                     Duda de la verdad de las </a:t>
            </a:r>
          </a:p>
          <a:p>
            <a:pPr rtl="0">
              <a:spcBef>
                <a:spcPts val="0"/>
              </a:spcBef>
              <a:buNone/>
            </a:pPr>
            <a:r>
              <a:rPr lang="es"/>
              <a:t>                                                Escrituras</a:t>
            </a:r>
            <a:br>
              <a:rPr lang="es"/>
            </a:br>
          </a:p>
          <a:p>
            <a:pPr rtl="0">
              <a:spcBef>
                <a:spcPts val="0"/>
              </a:spcBef>
              <a:buNone/>
            </a:pPr>
            <a:r>
              <a:rPr lang="es"/>
              <a:t>                                     Descubrimiento de la </a:t>
            </a:r>
          </a:p>
          <a:p>
            <a:pPr>
              <a:spcBef>
                <a:spcPts val="0"/>
              </a:spcBef>
              <a:buNone/>
            </a:pPr>
            <a:r>
              <a:rPr lang="es"/>
              <a:t>                                    igualdad de los hombres</a:t>
            </a:r>
          </a:p>
        </p:txBody>
      </p:sp>
      <p:cxnSp>
        <p:nvCxnSpPr>
          <p:cNvPr id="152" name="Shape 152"/>
          <p:cNvCxnSpPr/>
          <p:nvPr/>
        </p:nvCxnSpPr>
        <p:spPr>
          <a:xfrm flipH="1" rot="10800000">
            <a:off x="1781300" y="1021149"/>
            <a:ext cx="1828800" cy="12000"/>
          </a:xfrm>
          <a:prstGeom prst="straightConnector1">
            <a:avLst/>
          </a:prstGeom>
          <a:noFill/>
          <a:ln cap="flat" cmpd="sng" w="19050">
            <a:solidFill>
              <a:srgbClr val="4A86E8"/>
            </a:solidFill>
            <a:prstDash val="solid"/>
            <a:round/>
            <a:headEnd len="lg" w="lg" type="none"/>
            <a:tailEnd len="lg" w="lg" type="triangle"/>
          </a:ln>
        </p:spPr>
      </p:cxnSp>
      <p:cxnSp>
        <p:nvCxnSpPr>
          <p:cNvPr id="153" name="Shape 153"/>
          <p:cNvCxnSpPr/>
          <p:nvPr/>
        </p:nvCxnSpPr>
        <p:spPr>
          <a:xfrm flipH="1" rot="10800000">
            <a:off x="1817000" y="3515124"/>
            <a:ext cx="1828800" cy="12000"/>
          </a:xfrm>
          <a:prstGeom prst="straightConnector1">
            <a:avLst/>
          </a:prstGeom>
          <a:noFill/>
          <a:ln cap="flat" cmpd="sng" w="19050">
            <a:solidFill>
              <a:srgbClr val="4A86E8"/>
            </a:solidFill>
            <a:prstDash val="solid"/>
            <a:round/>
            <a:headEnd len="lg" w="lg" type="none"/>
            <a:tailEnd len="lg" w="lg" type="triangle"/>
          </a:ln>
        </p:spPr>
      </p:cxnSp>
      <p:cxnSp>
        <p:nvCxnSpPr>
          <p:cNvPr id="154" name="Shape 154"/>
          <p:cNvCxnSpPr/>
          <p:nvPr/>
        </p:nvCxnSpPr>
        <p:spPr>
          <a:xfrm flipH="1" rot="10800000">
            <a:off x="1781300" y="1955349"/>
            <a:ext cx="1828800" cy="12000"/>
          </a:xfrm>
          <a:prstGeom prst="straightConnector1">
            <a:avLst/>
          </a:prstGeom>
          <a:noFill/>
          <a:ln cap="flat" cmpd="sng" w="19050">
            <a:solidFill>
              <a:srgbClr val="4A86E8"/>
            </a:solidFill>
            <a:prstDash val="solid"/>
            <a:round/>
            <a:headEnd len="lg" w="lg" type="none"/>
            <a:tailEnd len="lg" w="lg" type="triangle"/>
          </a:ln>
        </p:spPr>
      </p:cxnSp>
      <p:cxnSp>
        <p:nvCxnSpPr>
          <p:cNvPr id="155" name="Shape 155"/>
          <p:cNvCxnSpPr/>
          <p:nvPr/>
        </p:nvCxnSpPr>
        <p:spPr>
          <a:xfrm>
            <a:off x="1781300" y="769825"/>
            <a:ext cx="35700" cy="2745299"/>
          </a:xfrm>
          <a:prstGeom prst="straightConnector1">
            <a:avLst/>
          </a:prstGeom>
          <a:noFill/>
          <a:ln cap="flat" cmpd="sng" w="28575">
            <a:solidFill>
              <a:srgbClr val="4A86E8"/>
            </a:solidFill>
            <a:prstDash val="solid"/>
            <a:round/>
            <a:headEnd len="lg" w="lg" type="none"/>
            <a:tailEnd len="lg" w="lg" type="none"/>
          </a:ln>
        </p:spPr>
      </p:cxnSp>
      <p:cxnSp>
        <p:nvCxnSpPr>
          <p:cNvPr id="156" name="Shape 156"/>
          <p:cNvCxnSpPr/>
          <p:nvPr/>
        </p:nvCxnSpPr>
        <p:spPr>
          <a:xfrm>
            <a:off x="5878275" y="1235025"/>
            <a:ext cx="12000" cy="427499"/>
          </a:xfrm>
          <a:prstGeom prst="straightConnector1">
            <a:avLst/>
          </a:prstGeom>
          <a:noFill/>
          <a:ln cap="flat" cmpd="sng" w="38100">
            <a:solidFill>
              <a:srgbClr val="0000FF"/>
            </a:solidFill>
            <a:prstDash val="solid"/>
            <a:round/>
            <a:headEnd len="lg" w="lg" type="none"/>
            <a:tailEnd len="lg" w="lg" type="triangle"/>
          </a:ln>
        </p:spPr>
      </p:cxnSp>
      <p:cxnSp>
        <p:nvCxnSpPr>
          <p:cNvPr id="157" name="Shape 157"/>
          <p:cNvCxnSpPr/>
          <p:nvPr/>
        </p:nvCxnSpPr>
        <p:spPr>
          <a:xfrm>
            <a:off x="5878275" y="2693700"/>
            <a:ext cx="12000" cy="427499"/>
          </a:xfrm>
          <a:prstGeom prst="straightConnector1">
            <a:avLst/>
          </a:prstGeom>
          <a:noFill/>
          <a:ln cap="flat" cmpd="sng" w="38100">
            <a:solidFill>
              <a:srgbClr val="0000FF"/>
            </a:solidFill>
            <a:prstDash val="solid"/>
            <a:round/>
            <a:headEnd len="lg" w="lg" type="none"/>
            <a:tailEnd len="lg" w="lg" type="triangle"/>
          </a:ln>
        </p:spPr>
      </p:cxnSp>
    </p:spTree>
  </p:cSld>
  <p:clrMapOvr>
    <a:masterClrMapping/>
  </p:clrMapOvr>
  <p:transition spd="slow">
    <p:cut/>
  </p:transition>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1" name="Shape 161"/>
        <p:cNvGrpSpPr/>
        <p:nvPr/>
      </p:nvGrpSpPr>
      <p:grpSpPr>
        <a:xfrm>
          <a:off x="0" y="0"/>
          <a:ext cx="0" cy="0"/>
          <a:chOff x="0" y="0"/>
          <a:chExt cx="0" cy="0"/>
        </a:xfrm>
      </p:grpSpPr>
      <p:sp>
        <p:nvSpPr>
          <p:cNvPr id="162" name="Shape 162"/>
          <p:cNvSpPr txBox="1"/>
          <p:nvPr>
            <p:ph type="title"/>
          </p:nvPr>
        </p:nvSpPr>
        <p:spPr>
          <a:xfrm>
            <a:off x="457200" y="942251"/>
            <a:ext cx="8229600" cy="2537100"/>
          </a:xfrm>
          <a:prstGeom prst="rect">
            <a:avLst/>
          </a:prstGeom>
        </p:spPr>
        <p:txBody>
          <a:bodyPr anchorCtr="0" anchor="ctr" bIns="91425" lIns="91425" rIns="91425" tIns="91425">
            <a:noAutofit/>
          </a:bodyPr>
          <a:lstStyle/>
          <a:p>
            <a:pPr rtl="0">
              <a:spcBef>
                <a:spcPts val="0"/>
              </a:spcBef>
              <a:buNone/>
            </a:pPr>
            <a:r>
              <a:rPr lang="es"/>
              <a:t>                  Bertolt Brech</a:t>
            </a:r>
            <a:br>
              <a:rPr lang="es"/>
            </a:br>
            <a:r>
              <a:rPr lang="es"/>
              <a:t>        Diferencia y similitud con   </a:t>
            </a:r>
          </a:p>
          <a:p>
            <a:pPr>
              <a:spcBef>
                <a:spcPts val="0"/>
              </a:spcBef>
              <a:buNone/>
            </a:pPr>
            <a:r>
              <a:rPr lang="es"/>
              <a:t>                Galileo Galilei</a:t>
            </a:r>
          </a:p>
        </p:txBody>
      </p:sp>
    </p:spTree>
  </p:cSld>
  <p:clrMapOvr>
    <a:masterClrMapping/>
  </p:clrMapOvr>
  <p:transition spd="slow">
    <p:cut/>
  </p:transition>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6" name="Shape 166"/>
        <p:cNvGrpSpPr/>
        <p:nvPr/>
      </p:nvGrpSpPr>
      <p:grpSpPr>
        <a:xfrm>
          <a:off x="0" y="0"/>
          <a:ext cx="0" cy="0"/>
          <a:chOff x="0" y="0"/>
          <a:chExt cx="0" cy="0"/>
        </a:xfrm>
      </p:grpSpPr>
      <p:sp>
        <p:nvSpPr>
          <p:cNvPr id="167" name="Shape 167"/>
          <p:cNvSpPr txBox="1"/>
          <p:nvPr>
            <p:ph idx="1" type="body"/>
          </p:nvPr>
        </p:nvSpPr>
        <p:spPr>
          <a:xfrm>
            <a:off x="267200" y="190750"/>
            <a:ext cx="8627399" cy="4416900"/>
          </a:xfrm>
          <a:prstGeom prst="rect">
            <a:avLst/>
          </a:prstGeom>
        </p:spPr>
        <p:txBody>
          <a:bodyPr anchorCtr="0" anchor="t" bIns="91425" lIns="91425" rIns="91425" tIns="91425">
            <a:noAutofit/>
          </a:bodyPr>
          <a:lstStyle/>
          <a:p>
            <a:pPr lvl="0" rtl="0">
              <a:spcBef>
                <a:spcPts val="0"/>
              </a:spcBef>
              <a:buClr>
                <a:schemeClr val="dk2"/>
              </a:buClr>
              <a:buSzPct val="34375"/>
              <a:buFont typeface="Arial"/>
              <a:buNone/>
            </a:pPr>
            <a:r>
              <a:rPr lang="es"/>
              <a:t>                                 </a:t>
            </a:r>
            <a:br>
              <a:rPr lang="es"/>
            </a:br>
            <a:r>
              <a:rPr lang="es"/>
              <a:t>                                Diferencias</a:t>
            </a:r>
          </a:p>
          <a:p>
            <a:pPr lvl="0" rtl="0">
              <a:spcBef>
                <a:spcPts val="0"/>
              </a:spcBef>
              <a:buNone/>
            </a:pPr>
            <a:r>
              <a:t/>
            </a:r>
            <a:endParaRPr/>
          </a:p>
          <a:p>
            <a:pPr lvl="0" rtl="0">
              <a:spcBef>
                <a:spcPts val="0"/>
              </a:spcBef>
              <a:buNone/>
            </a:pPr>
            <a:r>
              <a:t/>
            </a:r>
            <a:endParaRPr/>
          </a:p>
          <a:p>
            <a:pPr lvl="0" rtl="0">
              <a:spcBef>
                <a:spcPts val="0"/>
              </a:spcBef>
              <a:buNone/>
            </a:pPr>
            <a:r>
              <a:rPr lang="es"/>
              <a:t>Adaptó su obra al contexto histórico y para que pueda ser “comercial” para introducirse en el mercado de EE.UU.</a:t>
            </a:r>
          </a:p>
          <a:p>
            <a:pPr lvl="0">
              <a:spcBef>
                <a:spcPts val="0"/>
              </a:spcBef>
              <a:buNone/>
            </a:pPr>
            <a:br>
              <a:rPr lang="es"/>
            </a:br>
          </a:p>
        </p:txBody>
      </p:sp>
    </p:spTree>
  </p:cSld>
  <p:clrMapOvr>
    <a:masterClrMapping/>
  </p:clrMapOvr>
  <p:transition spd="slow">
    <p:cut/>
  </p:transition>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1" name="Shape 171"/>
        <p:cNvGrpSpPr/>
        <p:nvPr/>
      </p:nvGrpSpPr>
      <p:grpSpPr>
        <a:xfrm>
          <a:off x="0" y="0"/>
          <a:ext cx="0" cy="0"/>
          <a:chOff x="0" y="0"/>
          <a:chExt cx="0" cy="0"/>
        </a:xfrm>
      </p:grpSpPr>
      <p:sp>
        <p:nvSpPr>
          <p:cNvPr id="172" name="Shape 172"/>
          <p:cNvSpPr txBox="1"/>
          <p:nvPr>
            <p:ph idx="1" type="body"/>
          </p:nvPr>
        </p:nvSpPr>
        <p:spPr>
          <a:xfrm>
            <a:off x="195950" y="167000"/>
            <a:ext cx="8758199" cy="4250700"/>
          </a:xfrm>
          <a:prstGeom prst="rect">
            <a:avLst/>
          </a:prstGeom>
        </p:spPr>
        <p:txBody>
          <a:bodyPr anchorCtr="0" anchor="t" bIns="91425" lIns="91425" rIns="91425" tIns="91425">
            <a:noAutofit/>
          </a:bodyPr>
          <a:lstStyle/>
          <a:p>
            <a:pPr lvl="0" rtl="0" algn="just">
              <a:spcBef>
                <a:spcPts val="0"/>
              </a:spcBef>
              <a:buNone/>
            </a:pPr>
            <a:r>
              <a:t/>
            </a:r>
            <a:endParaRPr/>
          </a:p>
          <a:p>
            <a:pPr lvl="0" rtl="0" algn="just">
              <a:spcBef>
                <a:spcPts val="0"/>
              </a:spcBef>
              <a:buNone/>
            </a:pPr>
            <a:r>
              <a:rPr lang="es"/>
              <a:t>Galileo buscaba comprobar la teoría de Copérnico y encontrar la verdad.</a:t>
            </a:r>
            <a:br>
              <a:rPr lang="es"/>
            </a:br>
            <a:r>
              <a:rPr lang="es"/>
              <a:t>En la obra no se describe como un generador de cambio social.</a:t>
            </a:r>
            <a:br>
              <a:rPr lang="es"/>
            </a:br>
            <a:r>
              <a:rPr lang="es"/>
              <a:t>Galileo es encerrado y supervisado por la inquisición</a:t>
            </a:r>
          </a:p>
          <a:p>
            <a:pPr lvl="0" rtl="0">
              <a:spcBef>
                <a:spcPts val="0"/>
              </a:spcBef>
              <a:buNone/>
            </a:pPr>
            <a:r>
              <a:t/>
            </a:r>
            <a:endParaRPr/>
          </a:p>
          <a:p>
            <a:pPr lvl="0" rtl="0" algn="just">
              <a:spcBef>
                <a:spcPts val="0"/>
              </a:spcBef>
              <a:buClr>
                <a:schemeClr val="dk2"/>
              </a:buClr>
              <a:buFont typeface="Arial"/>
              <a:buNone/>
            </a:pPr>
            <a:r>
              <a:t/>
            </a:r>
            <a:endParaRPr/>
          </a:p>
          <a:p>
            <a:pPr lvl="0" rtl="0" algn="just">
              <a:spcBef>
                <a:spcPts val="0"/>
              </a:spcBef>
              <a:buNone/>
            </a:pPr>
            <a:r>
              <a:t/>
            </a:r>
            <a:endParaRPr/>
          </a:p>
        </p:txBody>
      </p:sp>
    </p:spTree>
  </p:cSld>
  <p:clrMapOvr>
    <a:masterClrMapping/>
  </p:clrMapOvr>
  <p:transition spd="slow">
    <p:cut/>
  </p:transition>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6" name="Shape 176"/>
        <p:cNvGrpSpPr/>
        <p:nvPr/>
      </p:nvGrpSpPr>
      <p:grpSpPr>
        <a:xfrm>
          <a:off x="0" y="0"/>
          <a:ext cx="0" cy="0"/>
          <a:chOff x="0" y="0"/>
          <a:chExt cx="0" cy="0"/>
        </a:xfrm>
      </p:grpSpPr>
      <p:sp>
        <p:nvSpPr>
          <p:cNvPr id="177" name="Shape 177"/>
          <p:cNvSpPr txBox="1"/>
          <p:nvPr>
            <p:ph idx="1" type="body"/>
          </p:nvPr>
        </p:nvSpPr>
        <p:spPr>
          <a:xfrm>
            <a:off x="207825" y="178875"/>
            <a:ext cx="8710500" cy="4274400"/>
          </a:xfrm>
          <a:prstGeom prst="rect">
            <a:avLst/>
          </a:prstGeom>
        </p:spPr>
        <p:txBody>
          <a:bodyPr anchorCtr="0" anchor="t" bIns="91425" lIns="91425" rIns="91425" tIns="91425">
            <a:noAutofit/>
          </a:bodyPr>
          <a:lstStyle/>
          <a:p>
            <a:pPr lvl="0" rtl="0">
              <a:spcBef>
                <a:spcPts val="0"/>
              </a:spcBef>
              <a:buNone/>
            </a:pPr>
            <a:r>
              <a:rPr lang="es"/>
              <a:t>                                 Similitud</a:t>
            </a:r>
          </a:p>
          <a:p>
            <a:pPr lvl="0" rtl="0">
              <a:spcBef>
                <a:spcPts val="0"/>
              </a:spcBef>
              <a:buClr>
                <a:schemeClr val="dk2"/>
              </a:buClr>
              <a:buFont typeface="Arial"/>
              <a:buNone/>
            </a:pPr>
            <a:r>
              <a:t/>
            </a:r>
            <a:endParaRPr/>
          </a:p>
          <a:p>
            <a:pPr lvl="0" rtl="0" algn="just">
              <a:spcBef>
                <a:spcPts val="0"/>
              </a:spcBef>
              <a:buClr>
                <a:schemeClr val="dk2"/>
              </a:buClr>
              <a:buSzPct val="34375"/>
              <a:buFont typeface="Arial"/>
              <a:buNone/>
            </a:pPr>
            <a:r>
              <a:rPr lang="es"/>
              <a:t>Tuvo una idea y una intencionalidad de cambio social y político.</a:t>
            </a:r>
          </a:p>
          <a:p>
            <a:pPr lvl="0" rtl="0" algn="just">
              <a:spcBef>
                <a:spcPts val="0"/>
              </a:spcBef>
              <a:buClr>
                <a:schemeClr val="dk2"/>
              </a:buClr>
              <a:buSzPct val="34375"/>
              <a:buFont typeface="Arial"/>
              <a:buNone/>
            </a:pPr>
            <a:r>
              <a:rPr lang="es"/>
              <a:t>Escribió su obra en el lenguaje del pueblo para que los campesinos pudieran leerla.</a:t>
            </a:r>
          </a:p>
          <a:p>
            <a:pPr lvl="0" rtl="0" algn="just">
              <a:spcBef>
                <a:spcPts val="0"/>
              </a:spcBef>
              <a:buClr>
                <a:schemeClr val="dk2"/>
              </a:buClr>
              <a:buSzPct val="34375"/>
              <a:buFont typeface="Arial"/>
              <a:buNone/>
            </a:pPr>
            <a:r>
              <a:rPr lang="es"/>
              <a:t>Se tiene que exiliar porque sus ideas no coincidían con el régimen.</a:t>
            </a:r>
          </a:p>
          <a:p>
            <a:pPr>
              <a:spcBef>
                <a:spcPts val="0"/>
              </a:spcBef>
              <a:buNone/>
            </a:pPr>
            <a:r>
              <a:t/>
            </a:r>
            <a:endParaRPr/>
          </a:p>
        </p:txBody>
      </p:sp>
    </p:spTree>
  </p:cSld>
  <p:clrMapOvr>
    <a:masterClrMapping/>
  </p:clrMapOvr>
  <p:transition spd="slow">
    <p:cut/>
  </p:transition>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1" name="Shape 181"/>
        <p:cNvGrpSpPr/>
        <p:nvPr/>
      </p:nvGrpSpPr>
      <p:grpSpPr>
        <a:xfrm>
          <a:off x="0" y="0"/>
          <a:ext cx="0" cy="0"/>
          <a:chOff x="0" y="0"/>
          <a:chExt cx="0" cy="0"/>
        </a:xfrm>
      </p:grpSpPr>
      <p:sp>
        <p:nvSpPr>
          <p:cNvPr id="182" name="Shape 182"/>
          <p:cNvSpPr txBox="1"/>
          <p:nvPr>
            <p:ph idx="1" type="body"/>
          </p:nvPr>
        </p:nvSpPr>
        <p:spPr>
          <a:xfrm>
            <a:off x="83100" y="404500"/>
            <a:ext cx="8882700" cy="3704399"/>
          </a:xfrm>
          <a:prstGeom prst="rect">
            <a:avLst/>
          </a:prstGeom>
          <a:ln cap="flat" cmpd="sng" w="9525">
            <a:solidFill>
              <a:srgbClr val="CC0000"/>
            </a:solidFill>
            <a:prstDash val="solid"/>
            <a:round/>
            <a:headEnd len="med" w="med" type="none"/>
            <a:tailEnd len="med" w="med" type="none"/>
          </a:ln>
        </p:spPr>
        <p:txBody>
          <a:bodyPr anchorCtr="0" anchor="t" bIns="91425" lIns="91425" rIns="91425" tIns="91425">
            <a:noAutofit/>
          </a:bodyPr>
          <a:lstStyle/>
          <a:p>
            <a:pPr lvl="0" rtl="0" algn="ctr">
              <a:spcBef>
                <a:spcPts val="0"/>
              </a:spcBef>
              <a:buNone/>
            </a:pPr>
            <a:r>
              <a:rPr lang="es" sz="1800"/>
              <a:t>         </a:t>
            </a:r>
            <a:r>
              <a:rPr lang="es" sz="2000"/>
              <a:t>Casi trescientos años después, el dramaturgo alemán Bertold Brecht escribió una pieza teatral basada en la vida del astrónomo pisano en la que se discurre sobre la interrelación de la ciencia, la política y la revolución social. </a:t>
            </a:r>
            <a:br>
              <a:rPr lang="es" sz="2000"/>
            </a:br>
            <a:r>
              <a:rPr lang="es" sz="2000"/>
              <a:t>    </a:t>
            </a:r>
            <a:br>
              <a:rPr lang="es" sz="2000"/>
            </a:br>
            <a:r>
              <a:rPr lang="es" sz="2000"/>
              <a:t>        Aunque en ella Galileo termina diciendo </a:t>
            </a:r>
            <a:r>
              <a:rPr i="1" lang="es" sz="2000" u="sng"/>
              <a:t>«Yo traicioné mi profesión»</a:t>
            </a:r>
            <a:r>
              <a:rPr lang="es" sz="2000"/>
              <a:t>, el célebre dramaturgo opina, que «desgraciada es la tierra que necesita héroes». </a:t>
            </a:r>
            <a:br>
              <a:rPr lang="es" sz="2000"/>
            </a:br>
          </a:p>
          <a:p>
            <a:pPr lvl="0" algn="ctr">
              <a:spcBef>
                <a:spcPts val="0"/>
              </a:spcBef>
              <a:buClr>
                <a:schemeClr val="dk2"/>
              </a:buClr>
              <a:buSzPct val="55000"/>
              <a:buFont typeface="Arial"/>
              <a:buNone/>
            </a:pPr>
            <a:r>
              <a:rPr lang="es" sz="2000"/>
              <a:t>        En 1992, exactamente tres siglos y medio después del fallecimiento de Galileo, la comisión papal a la que Juan Pablo II había encargado la revisión del proceso inquisitorial reconoció el error cometido por la Iglesia católica….</a:t>
            </a:r>
          </a:p>
        </p:txBody>
      </p:sp>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1" name="Shape 71"/>
        <p:cNvGrpSpPr/>
        <p:nvPr/>
      </p:nvGrpSpPr>
      <p:grpSpPr>
        <a:xfrm>
          <a:off x="0" y="0"/>
          <a:ext cx="0" cy="0"/>
          <a:chOff x="0" y="0"/>
          <a:chExt cx="0" cy="0"/>
        </a:xfrm>
      </p:grpSpPr>
      <p:sp>
        <p:nvSpPr>
          <p:cNvPr id="72" name="Shape 72"/>
          <p:cNvSpPr txBox="1"/>
          <p:nvPr>
            <p:ph type="title"/>
          </p:nvPr>
        </p:nvSpPr>
        <p:spPr>
          <a:xfrm>
            <a:off x="457200" y="205978"/>
            <a:ext cx="8229600" cy="857400"/>
          </a:xfrm>
          <a:prstGeom prst="rect">
            <a:avLst/>
          </a:prstGeom>
        </p:spPr>
        <p:txBody>
          <a:bodyPr anchorCtr="0" anchor="ctr" bIns="91425" lIns="91425" rIns="91425" tIns="91425">
            <a:noAutofit/>
          </a:bodyPr>
          <a:lstStyle/>
          <a:p>
            <a:pPr>
              <a:spcBef>
                <a:spcPts val="0"/>
              </a:spcBef>
              <a:buNone/>
            </a:pPr>
            <a:r>
              <a:rPr lang="es"/>
              <a:t>La obra - Argumento</a:t>
            </a:r>
          </a:p>
        </p:txBody>
      </p:sp>
      <p:sp>
        <p:nvSpPr>
          <p:cNvPr id="73" name="Shape 73"/>
          <p:cNvSpPr txBox="1"/>
          <p:nvPr>
            <p:ph idx="1" type="body"/>
          </p:nvPr>
        </p:nvSpPr>
        <p:spPr>
          <a:xfrm>
            <a:off x="142525" y="956500"/>
            <a:ext cx="8740199" cy="3432000"/>
          </a:xfrm>
          <a:prstGeom prst="rect">
            <a:avLst/>
          </a:prstGeom>
        </p:spPr>
        <p:txBody>
          <a:bodyPr anchorCtr="0" anchor="t" bIns="91425" lIns="91425" rIns="91425" tIns="91425">
            <a:noAutofit/>
          </a:bodyPr>
          <a:lstStyle/>
          <a:p>
            <a:pPr lvl="0" rtl="0" algn="just">
              <a:spcBef>
                <a:spcPts val="0"/>
              </a:spcBef>
              <a:buNone/>
            </a:pPr>
            <a:r>
              <a:rPr lang="es"/>
              <a:t>Ambientada en 1609, se centra en los últimos años de vida del investigador italiano en </a:t>
            </a:r>
            <a:r>
              <a:rPr lang="es" u="sng">
                <a:solidFill>
                  <a:schemeClr val="hlink"/>
                </a:solidFill>
                <a:hlinkClick r:id="rId3"/>
              </a:rPr>
              <a:t>Florencia</a:t>
            </a:r>
            <a:r>
              <a:rPr lang="es"/>
              <a:t>, con su hija Virginia.</a:t>
            </a:r>
          </a:p>
          <a:p>
            <a:pPr lvl="0" rtl="0" algn="just">
              <a:spcBef>
                <a:spcPts val="0"/>
              </a:spcBef>
              <a:buNone/>
            </a:pPr>
            <a:r>
              <a:rPr lang="es"/>
              <a:t>Transmite parte de sus conocimientos a Andrea, el hijo de su casera. </a:t>
            </a:r>
            <a:br>
              <a:rPr lang="es"/>
            </a:br>
            <a:r>
              <a:rPr lang="es"/>
              <a:t>Cuando </a:t>
            </a:r>
            <a:r>
              <a:rPr lang="es" u="sng">
                <a:solidFill>
                  <a:schemeClr val="hlink"/>
                </a:solidFill>
                <a:hlinkClick r:id="rId4"/>
              </a:rPr>
              <a:t>Galileo</a:t>
            </a:r>
            <a:r>
              <a:rPr lang="es"/>
              <a:t> hace públicos sus descubrimientos recibe la condena eclesiástica. </a:t>
            </a:r>
          </a:p>
        </p:txBody>
      </p:sp>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7" name="Shape 77"/>
        <p:cNvGrpSpPr/>
        <p:nvPr/>
      </p:nvGrpSpPr>
      <p:grpSpPr>
        <a:xfrm>
          <a:off x="0" y="0"/>
          <a:ext cx="0" cy="0"/>
          <a:chOff x="0" y="0"/>
          <a:chExt cx="0" cy="0"/>
        </a:xfrm>
      </p:grpSpPr>
      <p:sp>
        <p:nvSpPr>
          <p:cNvPr id="78" name="Shape 78"/>
          <p:cNvSpPr txBox="1"/>
          <p:nvPr>
            <p:ph idx="1" type="body"/>
          </p:nvPr>
        </p:nvSpPr>
        <p:spPr>
          <a:xfrm>
            <a:off x="184050" y="510650"/>
            <a:ext cx="8781899" cy="3954599"/>
          </a:xfrm>
          <a:prstGeom prst="rect">
            <a:avLst/>
          </a:prstGeom>
        </p:spPr>
        <p:txBody>
          <a:bodyPr anchorCtr="0" anchor="t" bIns="91425" lIns="91425" rIns="91425" tIns="91425">
            <a:noAutofit/>
          </a:bodyPr>
          <a:lstStyle/>
          <a:p>
            <a:pPr lvl="0" rtl="0" algn="just">
              <a:spcBef>
                <a:spcPts val="0"/>
              </a:spcBef>
              <a:buClr>
                <a:schemeClr val="dk2"/>
              </a:buClr>
              <a:buSzPct val="34375"/>
              <a:buFont typeface="Arial"/>
              <a:buNone/>
            </a:pPr>
            <a:r>
              <a:rPr lang="es"/>
              <a:t>Bajo presión de la Inquisición, Galileo renuncia a propagar sus tesis. En su aislamiento, recibe la visita de Andrea, ya  estudiante universitario, al que hace entrega de su documento Dos nuevas ciencias en el que resume sus descubrimientos, pidiéndole que lo difunda más allá de las fronteras de Italia.</a:t>
            </a:r>
          </a:p>
          <a:p>
            <a:pPr>
              <a:spcBef>
                <a:spcPts val="0"/>
              </a:spcBef>
              <a:buNone/>
            </a:pPr>
            <a:r>
              <a:t/>
            </a:r>
            <a:endParaRPr/>
          </a:p>
        </p:txBody>
      </p:sp>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2" name="Shape 82"/>
        <p:cNvGrpSpPr/>
        <p:nvPr/>
      </p:nvGrpSpPr>
      <p:grpSpPr>
        <a:xfrm>
          <a:off x="0" y="0"/>
          <a:ext cx="0" cy="0"/>
          <a:chOff x="0" y="0"/>
          <a:chExt cx="0" cy="0"/>
        </a:xfrm>
      </p:grpSpPr>
      <p:sp>
        <p:nvSpPr>
          <p:cNvPr id="83" name="Shape 83"/>
          <p:cNvSpPr txBox="1"/>
          <p:nvPr>
            <p:ph type="ctrTitle"/>
          </p:nvPr>
        </p:nvSpPr>
        <p:spPr>
          <a:xfrm>
            <a:off x="115775" y="144034"/>
            <a:ext cx="7772400" cy="1102500"/>
          </a:xfrm>
          <a:prstGeom prst="rect">
            <a:avLst/>
          </a:prstGeom>
        </p:spPr>
        <p:txBody>
          <a:bodyPr anchorCtr="0" anchor="b" bIns="91425" lIns="91425" rIns="91425" tIns="91425">
            <a:noAutofit/>
          </a:bodyPr>
          <a:lstStyle/>
          <a:p>
            <a:pPr indent="0" lvl="0" marL="0" marR="0" rtl="0" algn="l">
              <a:lnSpc>
                <a:spcPct val="100000"/>
              </a:lnSpc>
              <a:spcBef>
                <a:spcPts val="0"/>
              </a:spcBef>
              <a:spcAft>
                <a:spcPts val="0"/>
              </a:spcAft>
              <a:buNone/>
            </a:pPr>
            <a:r>
              <a:rPr lang="es"/>
              <a:t>  Galileo Galilei</a:t>
            </a:r>
          </a:p>
        </p:txBody>
      </p:sp>
      <p:sp>
        <p:nvSpPr>
          <p:cNvPr id="84" name="Shape 84"/>
          <p:cNvSpPr txBox="1"/>
          <p:nvPr>
            <p:ph idx="1" type="subTitle"/>
          </p:nvPr>
        </p:nvSpPr>
        <p:spPr>
          <a:xfrm>
            <a:off x="685800" y="2788467"/>
            <a:ext cx="7772400" cy="838799"/>
          </a:xfrm>
          <a:prstGeom prst="rect">
            <a:avLst/>
          </a:prstGeom>
        </p:spPr>
        <p:txBody>
          <a:bodyPr anchorCtr="0" anchor="t" bIns="91425" lIns="91425" rIns="91425" tIns="91425">
            <a:noAutofit/>
          </a:bodyPr>
          <a:lstStyle/>
          <a:p>
            <a:pPr indent="457200" lvl="0" marL="914400" rtl="0">
              <a:spcBef>
                <a:spcPts val="0"/>
              </a:spcBef>
              <a:buNone/>
            </a:pPr>
            <a:r>
              <a:rPr lang="es"/>
              <a:t>                                   Biografia </a:t>
            </a:r>
          </a:p>
        </p:txBody>
      </p:sp>
      <p:pic>
        <p:nvPicPr>
          <p:cNvPr id="85" name="Shape 85"/>
          <p:cNvPicPr preferRelativeResize="0"/>
          <p:nvPr/>
        </p:nvPicPr>
        <p:blipFill>
          <a:blip r:embed="rId3">
            <a:alphaModFix/>
          </a:blip>
          <a:stretch>
            <a:fillRect/>
          </a:stretch>
        </p:blipFill>
        <p:spPr>
          <a:xfrm>
            <a:off x="1468350" y="1318900"/>
            <a:ext cx="2355525" cy="2505699"/>
          </a:xfrm>
          <a:prstGeom prst="rect">
            <a:avLst/>
          </a:prstGeom>
          <a:noFill/>
          <a:ln>
            <a:noFill/>
          </a:ln>
        </p:spPr>
      </p:pic>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9" name="Shape 89"/>
        <p:cNvGrpSpPr/>
        <p:nvPr/>
      </p:nvGrpSpPr>
      <p:grpSpPr>
        <a:xfrm>
          <a:off x="0" y="0"/>
          <a:ext cx="0" cy="0"/>
          <a:chOff x="0" y="0"/>
          <a:chExt cx="0" cy="0"/>
        </a:xfrm>
      </p:grpSpPr>
      <p:sp>
        <p:nvSpPr>
          <p:cNvPr id="90" name="Shape 90"/>
          <p:cNvSpPr txBox="1"/>
          <p:nvPr>
            <p:ph idx="1" type="body"/>
          </p:nvPr>
        </p:nvSpPr>
        <p:spPr>
          <a:xfrm>
            <a:off x="267175" y="629350"/>
            <a:ext cx="8734200" cy="3538800"/>
          </a:xfrm>
          <a:prstGeom prst="rect">
            <a:avLst/>
          </a:prstGeom>
        </p:spPr>
        <p:txBody>
          <a:bodyPr anchorCtr="0" anchor="t" bIns="91425" lIns="91425" rIns="91425" tIns="91425">
            <a:noAutofit/>
          </a:bodyPr>
          <a:lstStyle/>
          <a:p>
            <a:pPr lvl="0" rtl="0">
              <a:spcBef>
                <a:spcPts val="0"/>
              </a:spcBef>
              <a:buClr>
                <a:schemeClr val="dk2"/>
              </a:buClr>
              <a:buSzPct val="61111"/>
              <a:buFont typeface="Arial"/>
              <a:buNone/>
            </a:pPr>
            <a:r>
              <a:rPr lang="es" sz="1800"/>
              <a:t>1564	Nace en Pisa- Italia</a:t>
            </a:r>
          </a:p>
          <a:p>
            <a:pPr lvl="0" rtl="0">
              <a:spcBef>
                <a:spcPts val="0"/>
              </a:spcBef>
              <a:buClr>
                <a:schemeClr val="dk2"/>
              </a:buClr>
              <a:buSzPct val="61111"/>
              <a:buFont typeface="Arial"/>
              <a:buNone/>
            </a:pPr>
            <a:r>
              <a:rPr lang="es" sz="1800"/>
              <a:t>1574	La familia se traslada a Florencia.</a:t>
            </a:r>
          </a:p>
          <a:p>
            <a:pPr lvl="0" rtl="0">
              <a:spcBef>
                <a:spcPts val="0"/>
              </a:spcBef>
              <a:buClr>
                <a:schemeClr val="dk2"/>
              </a:buClr>
              <a:buSzPct val="61111"/>
              <a:buFont typeface="Arial"/>
              <a:buNone/>
            </a:pPr>
            <a:r>
              <a:rPr lang="es" sz="1800"/>
              <a:t>1581    	Interrumpe sus estudios de medicina para estudiar matemáticas con O. Ricci. Descubre el isocronismo de las oscilaciones del péndulo.</a:t>
            </a:r>
          </a:p>
          <a:p>
            <a:pPr lvl="0" rtl="0">
              <a:spcBef>
                <a:spcPts val="0"/>
              </a:spcBef>
              <a:buClr>
                <a:schemeClr val="dk2"/>
              </a:buClr>
              <a:buSzPct val="61111"/>
              <a:buFont typeface="Arial"/>
              <a:buNone/>
            </a:pPr>
            <a:r>
              <a:rPr lang="es" sz="1800"/>
              <a:t>1586	Construye la balanza hidrostática para determinar pesos específicos.</a:t>
            </a:r>
          </a:p>
          <a:p>
            <a:pPr lvl="0" rtl="0">
              <a:spcBef>
                <a:spcPts val="0"/>
              </a:spcBef>
              <a:buClr>
                <a:schemeClr val="dk2"/>
              </a:buClr>
              <a:buSzPct val="61111"/>
              <a:buFont typeface="Arial"/>
              <a:buNone/>
            </a:pPr>
            <a:r>
              <a:rPr lang="es" sz="1800"/>
              <a:t>1592	Ocupa una cátedra de matemáticas en la Universidad de Padua. Inventa el termómetro de gas.</a:t>
            </a:r>
          </a:p>
          <a:p>
            <a:pPr lvl="0" rtl="0">
              <a:spcBef>
                <a:spcPts val="0"/>
              </a:spcBef>
              <a:buClr>
                <a:schemeClr val="dk2"/>
              </a:buClr>
              <a:buSzPct val="61111"/>
              <a:buFont typeface="Arial"/>
              <a:buNone/>
            </a:pPr>
            <a:r>
              <a:rPr lang="es" sz="1800"/>
              <a:t>1609	Construye el telescopio a imitación del inventado en Holanda hacia 1600.</a:t>
            </a:r>
          </a:p>
          <a:p>
            <a:pPr lvl="0" rtl="0">
              <a:spcBef>
                <a:spcPts val="0"/>
              </a:spcBef>
              <a:buClr>
                <a:schemeClr val="dk2"/>
              </a:buClr>
              <a:buSzPct val="61111"/>
              <a:buFont typeface="Arial"/>
              <a:buNone/>
            </a:pPr>
            <a:r>
              <a:rPr lang="es" sz="1800"/>
              <a:t>1610	Publica el Sidereus Nuncius (El mensajero de los astros). Descubre las fases de Venus.</a:t>
            </a:r>
          </a:p>
          <a:p>
            <a:pPr>
              <a:spcBef>
                <a:spcPts val="0"/>
              </a:spcBef>
              <a:buNone/>
            </a:pPr>
            <a:r>
              <a:t/>
            </a:r>
            <a:endParaRPr sz="1800"/>
          </a:p>
        </p:txBody>
      </p:sp>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4" name="Shape 94"/>
        <p:cNvGrpSpPr/>
        <p:nvPr/>
      </p:nvGrpSpPr>
      <p:grpSpPr>
        <a:xfrm>
          <a:off x="0" y="0"/>
          <a:ext cx="0" cy="0"/>
          <a:chOff x="0" y="0"/>
          <a:chExt cx="0" cy="0"/>
        </a:xfrm>
      </p:grpSpPr>
      <p:sp>
        <p:nvSpPr>
          <p:cNvPr id="95" name="Shape 95"/>
          <p:cNvSpPr txBox="1"/>
          <p:nvPr>
            <p:ph idx="1" type="body"/>
          </p:nvPr>
        </p:nvSpPr>
        <p:spPr>
          <a:xfrm>
            <a:off x="172175" y="641275"/>
            <a:ext cx="8746200" cy="3657600"/>
          </a:xfrm>
          <a:prstGeom prst="rect">
            <a:avLst/>
          </a:prstGeom>
        </p:spPr>
        <p:txBody>
          <a:bodyPr anchorCtr="0" anchor="t" bIns="91425" lIns="91425" rIns="91425" tIns="91425">
            <a:noAutofit/>
          </a:bodyPr>
          <a:lstStyle/>
          <a:p>
            <a:pPr lvl="0" rtl="0">
              <a:spcBef>
                <a:spcPts val="0"/>
              </a:spcBef>
              <a:buClr>
                <a:schemeClr val="dk2"/>
              </a:buClr>
              <a:buSzPct val="61111"/>
              <a:buFont typeface="Arial"/>
              <a:buNone/>
            </a:pPr>
            <a:r>
              <a:rPr lang="es" sz="1800"/>
              <a:t>1611	         Entra en la Accademia dei Lincei, primera sociedad científica de la época.</a:t>
            </a:r>
          </a:p>
          <a:p>
            <a:pPr lvl="0" rtl="0">
              <a:spcBef>
                <a:spcPts val="0"/>
              </a:spcBef>
              <a:buClr>
                <a:schemeClr val="dk2"/>
              </a:buClr>
              <a:buSzPct val="61111"/>
              <a:buFont typeface="Arial"/>
              <a:buNone/>
            </a:pPr>
            <a:r>
              <a:rPr lang="es" sz="1800">
                <a:solidFill>
                  <a:srgbClr val="00FFFF"/>
                </a:solidFill>
              </a:rPr>
              <a:t>1615</a:t>
            </a:r>
            <a:r>
              <a:rPr lang="es" sz="1800"/>
              <a:t>	         Es denunciado a la Inquisición por el dominico P. Lorini.</a:t>
            </a:r>
          </a:p>
          <a:p>
            <a:pPr lvl="0" rtl="0">
              <a:spcBef>
                <a:spcPts val="0"/>
              </a:spcBef>
              <a:buClr>
                <a:schemeClr val="dk2"/>
              </a:buClr>
              <a:buSzPct val="61111"/>
              <a:buFont typeface="Arial"/>
              <a:buNone/>
            </a:pPr>
            <a:r>
              <a:rPr lang="es" sz="1800"/>
              <a:t>1616	         Condena del sistema copernicano por el Santo Oficio.</a:t>
            </a:r>
          </a:p>
          <a:p>
            <a:pPr lvl="0" rtl="0">
              <a:spcBef>
                <a:spcPts val="0"/>
              </a:spcBef>
              <a:buClr>
                <a:schemeClr val="dk2"/>
              </a:buClr>
              <a:buSzPct val="61111"/>
              <a:buFont typeface="Arial"/>
              <a:buNone/>
            </a:pPr>
            <a:r>
              <a:rPr lang="es" sz="1800"/>
              <a:t>1623	Publica Il Saggiatore (El ensayador).</a:t>
            </a:r>
          </a:p>
          <a:p>
            <a:pPr lvl="0" rtl="0">
              <a:spcBef>
                <a:spcPts val="0"/>
              </a:spcBef>
              <a:buClr>
                <a:schemeClr val="dk2"/>
              </a:buClr>
              <a:buSzPct val="61111"/>
              <a:buFont typeface="Arial"/>
              <a:buNone/>
            </a:pPr>
            <a:r>
              <a:rPr lang="es" sz="1800"/>
              <a:t>1624	El papa Urbano VIII le recibe en Roma.</a:t>
            </a:r>
          </a:p>
          <a:p>
            <a:pPr lvl="0" rtl="0">
              <a:spcBef>
                <a:spcPts val="0"/>
              </a:spcBef>
              <a:buClr>
                <a:schemeClr val="dk2"/>
              </a:buClr>
              <a:buSzPct val="61111"/>
              <a:buFont typeface="Arial"/>
              <a:buNone/>
            </a:pPr>
            <a:r>
              <a:rPr lang="es" sz="1800"/>
              <a:t>1630	Presenta a la censura su Diálogo sobre los dos sistemas máximos del mundo.</a:t>
            </a:r>
          </a:p>
          <a:p>
            <a:pPr lvl="0" rtl="0">
              <a:spcBef>
                <a:spcPts val="0"/>
              </a:spcBef>
              <a:buClr>
                <a:schemeClr val="dk2"/>
              </a:buClr>
              <a:buSzPct val="61111"/>
              <a:buFont typeface="Arial"/>
              <a:buNone/>
            </a:pPr>
            <a:r>
              <a:rPr lang="es" sz="1800">
                <a:solidFill>
                  <a:srgbClr val="00FFFF"/>
                </a:solidFill>
              </a:rPr>
              <a:t>1633</a:t>
            </a:r>
            <a:r>
              <a:rPr lang="es" sz="1800"/>
              <a:t>	Condenado por el Santo Oficio a raíz de la publicación de su Diálogo.</a:t>
            </a:r>
          </a:p>
          <a:p>
            <a:pPr lvl="0" rtl="0">
              <a:spcBef>
                <a:spcPts val="0"/>
              </a:spcBef>
              <a:buClr>
                <a:schemeClr val="dk2"/>
              </a:buClr>
              <a:buSzPct val="61111"/>
              <a:buFont typeface="Arial"/>
              <a:buNone/>
            </a:pPr>
            <a:r>
              <a:rPr lang="es" sz="1800"/>
              <a:t>1637	Se le conmuta la prisión por la de arresto en su casa. Descubre la libración de la Luna.</a:t>
            </a:r>
          </a:p>
          <a:p>
            <a:pPr lvl="0" rtl="0">
              <a:spcBef>
                <a:spcPts val="0"/>
              </a:spcBef>
              <a:buClr>
                <a:schemeClr val="dk2"/>
              </a:buClr>
              <a:buSzPct val="61111"/>
              <a:buFont typeface="Arial"/>
              <a:buNone/>
            </a:pPr>
            <a:r>
              <a:rPr lang="es" sz="1800"/>
              <a:t>1638	Sus Discorsi se publican en Leiden.</a:t>
            </a:r>
          </a:p>
          <a:p>
            <a:pPr lvl="0" rtl="0">
              <a:spcBef>
                <a:spcPts val="0"/>
              </a:spcBef>
              <a:buClr>
                <a:schemeClr val="dk2"/>
              </a:buClr>
              <a:buSzPct val="61111"/>
              <a:buFont typeface="Arial"/>
              <a:buNone/>
            </a:pPr>
            <a:r>
              <a:rPr lang="es" sz="1800"/>
              <a:t>1642	Muere en Arcetri.</a:t>
            </a:r>
          </a:p>
          <a:p>
            <a:pPr lvl="0">
              <a:spcBef>
                <a:spcPts val="0"/>
              </a:spcBef>
              <a:buClr>
                <a:schemeClr val="dk2"/>
              </a:buClr>
              <a:buFont typeface="Arial"/>
              <a:buNone/>
            </a:pPr>
            <a:r>
              <a:t/>
            </a:r>
            <a:endParaRPr sz="1800"/>
          </a:p>
        </p:txBody>
      </p:sp>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9" name="Shape 99"/>
        <p:cNvGrpSpPr/>
        <p:nvPr/>
      </p:nvGrpSpPr>
      <p:grpSpPr>
        <a:xfrm>
          <a:off x="0" y="0"/>
          <a:ext cx="0" cy="0"/>
          <a:chOff x="0" y="0"/>
          <a:chExt cx="0" cy="0"/>
        </a:xfrm>
      </p:grpSpPr>
      <p:sp>
        <p:nvSpPr>
          <p:cNvPr id="100" name="Shape 100"/>
          <p:cNvSpPr txBox="1"/>
          <p:nvPr>
            <p:ph type="title"/>
          </p:nvPr>
        </p:nvSpPr>
        <p:spPr>
          <a:xfrm>
            <a:off x="457200" y="205978"/>
            <a:ext cx="8229600" cy="857400"/>
          </a:xfrm>
          <a:prstGeom prst="rect">
            <a:avLst/>
          </a:prstGeom>
        </p:spPr>
        <p:txBody>
          <a:bodyPr anchorCtr="0" anchor="ctr" bIns="91425" lIns="91425" rIns="91425" tIns="91425">
            <a:noAutofit/>
          </a:bodyPr>
          <a:lstStyle/>
          <a:p>
            <a:pPr>
              <a:spcBef>
                <a:spcPts val="0"/>
              </a:spcBef>
              <a:buNone/>
            </a:pPr>
            <a:r>
              <a:rPr lang="es" sz="4800"/>
              <a:t>Bertolt Brech</a:t>
            </a:r>
          </a:p>
        </p:txBody>
      </p:sp>
      <p:sp>
        <p:nvSpPr>
          <p:cNvPr id="101" name="Shape 101"/>
          <p:cNvSpPr txBox="1"/>
          <p:nvPr>
            <p:ph idx="1" type="body"/>
          </p:nvPr>
        </p:nvSpPr>
        <p:spPr>
          <a:xfrm>
            <a:off x="4833275" y="3609775"/>
            <a:ext cx="2766899" cy="857400"/>
          </a:xfrm>
          <a:prstGeom prst="rect">
            <a:avLst/>
          </a:prstGeom>
        </p:spPr>
        <p:txBody>
          <a:bodyPr anchorCtr="0" anchor="t" bIns="91425" lIns="91425" rIns="91425" tIns="91425">
            <a:noAutofit/>
          </a:bodyPr>
          <a:lstStyle/>
          <a:p>
            <a:pPr>
              <a:spcBef>
                <a:spcPts val="0"/>
              </a:spcBef>
              <a:buNone/>
            </a:pPr>
            <a:r>
              <a:rPr lang="es"/>
              <a:t>Biografía</a:t>
            </a:r>
          </a:p>
        </p:txBody>
      </p:sp>
      <p:pic>
        <p:nvPicPr>
          <p:cNvPr id="102" name="Shape 102"/>
          <p:cNvPicPr preferRelativeResize="0"/>
          <p:nvPr/>
        </p:nvPicPr>
        <p:blipFill>
          <a:blip r:embed="rId3">
            <a:alphaModFix/>
          </a:blip>
          <a:stretch>
            <a:fillRect/>
          </a:stretch>
        </p:blipFill>
        <p:spPr>
          <a:xfrm>
            <a:off x="1469825" y="1322325"/>
            <a:ext cx="2095500" cy="3057525"/>
          </a:xfrm>
          <a:prstGeom prst="rect">
            <a:avLst/>
          </a:prstGeom>
          <a:noFill/>
          <a:ln>
            <a:noFill/>
          </a:ln>
        </p:spPr>
      </p:pic>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6" name="Shape 106"/>
        <p:cNvGrpSpPr/>
        <p:nvPr/>
      </p:nvGrpSpPr>
      <p:grpSpPr>
        <a:xfrm>
          <a:off x="0" y="0"/>
          <a:ext cx="0" cy="0"/>
          <a:chOff x="0" y="0"/>
          <a:chExt cx="0" cy="0"/>
        </a:xfrm>
      </p:grpSpPr>
      <p:sp>
        <p:nvSpPr>
          <p:cNvPr id="107" name="Shape 107"/>
          <p:cNvSpPr txBox="1"/>
          <p:nvPr>
            <p:ph idx="1" type="body"/>
          </p:nvPr>
        </p:nvSpPr>
        <p:spPr>
          <a:xfrm>
            <a:off x="77175" y="0"/>
            <a:ext cx="8758199" cy="4476900"/>
          </a:xfrm>
          <a:prstGeom prst="rect">
            <a:avLst/>
          </a:prstGeom>
        </p:spPr>
        <p:txBody>
          <a:bodyPr anchorCtr="0" anchor="t" bIns="91425" lIns="91425" rIns="91425" tIns="91425">
            <a:noAutofit/>
          </a:bodyPr>
          <a:lstStyle/>
          <a:p>
            <a:pPr lvl="0" rtl="0">
              <a:spcBef>
                <a:spcPts val="0"/>
              </a:spcBef>
              <a:buNone/>
            </a:pPr>
            <a:r>
              <a:t/>
            </a:r>
            <a:endParaRPr/>
          </a:p>
          <a:p>
            <a:pPr lvl="0" rtl="0">
              <a:spcBef>
                <a:spcPts val="0"/>
              </a:spcBef>
              <a:buNone/>
            </a:pPr>
            <a:r>
              <a:rPr lang="es"/>
              <a:t>1898 Nace en Alemania familia burguesa.</a:t>
            </a:r>
          </a:p>
          <a:p>
            <a:pPr lvl="0" rtl="0">
              <a:spcBef>
                <a:spcPts val="0"/>
              </a:spcBef>
              <a:buClr>
                <a:schemeClr val="dk2"/>
              </a:buClr>
              <a:buSzPct val="34375"/>
              <a:buFont typeface="Arial"/>
              <a:buNone/>
            </a:pPr>
            <a:r>
              <a:rPr lang="es"/>
              <a:t>1917  Inicio sus estudios en la carrera de Medicina interrumpe la primera guerra mundial.</a:t>
            </a:r>
            <a:br>
              <a:rPr lang="es"/>
            </a:br>
            <a:r>
              <a:rPr lang="es"/>
              <a:t>1922 se casó con la actriz de teatro y cantante de ópera Marianne Zoff.</a:t>
            </a:r>
            <a:br>
              <a:rPr lang="es"/>
            </a:br>
            <a:r>
              <a:rPr lang="es"/>
              <a:t>1924 abandona Augsburgo y se traslada a Múnich</a:t>
            </a:r>
          </a:p>
        </p:txBody>
      </p:sp>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1" name="Shape 111"/>
        <p:cNvGrpSpPr/>
        <p:nvPr/>
      </p:nvGrpSpPr>
      <p:grpSpPr>
        <a:xfrm>
          <a:off x="0" y="0"/>
          <a:ext cx="0" cy="0"/>
          <a:chOff x="0" y="0"/>
          <a:chExt cx="0" cy="0"/>
        </a:xfrm>
      </p:grpSpPr>
      <p:sp>
        <p:nvSpPr>
          <p:cNvPr id="112" name="Shape 112"/>
          <p:cNvSpPr txBox="1"/>
          <p:nvPr>
            <p:ph idx="1" type="body"/>
          </p:nvPr>
        </p:nvSpPr>
        <p:spPr>
          <a:xfrm>
            <a:off x="136575" y="119500"/>
            <a:ext cx="8229600" cy="4416900"/>
          </a:xfrm>
          <a:prstGeom prst="rect">
            <a:avLst/>
          </a:prstGeom>
        </p:spPr>
        <p:txBody>
          <a:bodyPr anchorCtr="0" anchor="t" bIns="91425" lIns="91425" rIns="91425" tIns="91425">
            <a:noAutofit/>
          </a:bodyPr>
          <a:lstStyle/>
          <a:p>
            <a:pPr lvl="0" rtl="0">
              <a:spcBef>
                <a:spcPts val="0"/>
              </a:spcBef>
              <a:buClr>
                <a:schemeClr val="dk2"/>
              </a:buClr>
              <a:buSzPct val="34375"/>
              <a:buFont typeface="Arial"/>
              <a:buNone/>
            </a:pPr>
            <a:r>
              <a:rPr lang="es"/>
              <a:t>1933 Es exiliado</a:t>
            </a:r>
          </a:p>
          <a:p>
            <a:pPr lvl="0">
              <a:spcBef>
                <a:spcPts val="0"/>
              </a:spcBef>
              <a:buClr>
                <a:schemeClr val="dk2"/>
              </a:buClr>
              <a:buSzPct val="34375"/>
              <a:buFont typeface="Arial"/>
              <a:buNone/>
            </a:pPr>
            <a:r>
              <a:rPr lang="es"/>
              <a:t>1928/1939  Escribe Galileo Galilei - (versiones)</a:t>
            </a:r>
            <a:br>
              <a:rPr lang="es"/>
            </a:br>
            <a:r>
              <a:rPr lang="es"/>
              <a:t>1926 tuvo frecuentes contactos con artistas socialistas que influirían en su pensamiento 1927, comenzó a estudiar EL Capital de Marx.</a:t>
            </a:r>
            <a:br>
              <a:rPr lang="es"/>
            </a:br>
            <a:r>
              <a:rPr lang="es"/>
              <a:t>1949 se trasladó con un pasaporte checo a través de Praga a Berlin Este</a:t>
            </a:r>
          </a:p>
        </p:txBody>
      </p:sp>
    </p:spTree>
  </p:cSld>
  <p:clrMapOvr>
    <a:masterClrMapping/>
  </p:clrMapOvr>
  <p:transition spd="slow">
    <p:cut/>
  </p:transition>
</p:sld>
</file>

<file path=ppt/theme/theme1.xml><?xml version="1.0" encoding="utf-8"?>
<a:theme xmlns:a="http://schemas.openxmlformats.org/drawingml/2006/main" xmlns:r="http://schemas.openxmlformats.org/officeDocument/2006/relationships" name="color-strip">
  <a:themeElements>
    <a:clrScheme name="Custom 458">
      <a:dk1>
        <a:srgbClr val="6A0212"/>
      </a:dk1>
      <a:lt1>
        <a:srgbClr val="B43C3E"/>
      </a:lt1>
      <a:dk2>
        <a:srgbClr val="000000"/>
      </a:dk2>
      <a:lt2>
        <a:srgbClr val="E9E0C9"/>
      </a:lt2>
      <a:accent1>
        <a:srgbClr val="D60030"/>
      </a:accent1>
      <a:accent2>
        <a:srgbClr val="FFA711"/>
      </a:accent2>
      <a:accent3>
        <a:srgbClr val="709E0B"/>
      </a:accent3>
      <a:accent4>
        <a:srgbClr val="006985"/>
      </a:accent4>
      <a:accent5>
        <a:srgbClr val="3A1E5E"/>
      </a:accent5>
      <a:accent6>
        <a:srgbClr val="FF6428"/>
      </a:accent6>
      <a:hlink>
        <a:srgbClr val="CDA43D"/>
      </a:hlink>
      <a:folHlink>
        <a:srgbClr val="744F1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